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68" r:id="rId1"/>
  </p:sldMasterIdLst>
  <p:notesMasterIdLst>
    <p:notesMasterId r:id="rId26"/>
  </p:notesMasterIdLst>
  <p:handoutMasterIdLst>
    <p:handoutMasterId r:id="rId27"/>
  </p:handoutMasterIdLst>
  <p:sldIdLst>
    <p:sldId id="256" r:id="rId2"/>
    <p:sldId id="808" r:id="rId3"/>
    <p:sldId id="261" r:id="rId4"/>
    <p:sldId id="265" r:id="rId5"/>
    <p:sldId id="266" r:id="rId6"/>
    <p:sldId id="523" r:id="rId7"/>
    <p:sldId id="276" r:id="rId8"/>
    <p:sldId id="281" r:id="rId9"/>
    <p:sldId id="277" r:id="rId10"/>
    <p:sldId id="280" r:id="rId11"/>
    <p:sldId id="282" r:id="rId12"/>
    <p:sldId id="522" r:id="rId13"/>
    <p:sldId id="269" r:id="rId14"/>
    <p:sldId id="865" r:id="rId15"/>
    <p:sldId id="298" r:id="rId16"/>
    <p:sldId id="774" r:id="rId17"/>
    <p:sldId id="868" r:id="rId18"/>
    <p:sldId id="529" r:id="rId19"/>
    <p:sldId id="866" r:id="rId20"/>
    <p:sldId id="821" r:id="rId21"/>
    <p:sldId id="536" r:id="rId22"/>
    <p:sldId id="817" r:id="rId23"/>
    <p:sldId id="824" r:id="rId24"/>
    <p:sldId id="863" r:id="rId25"/>
  </p:sldIdLst>
  <p:sldSz cx="9144000" cy="6858000" type="screen4x3"/>
  <p:notesSz cx="6858000" cy="9144000"/>
  <p:defaultTextStyle>
    <a:defPPr>
      <a:defRPr lang="zh-CN"/>
    </a:defPPr>
    <a:lvl1pPr algn="ctr" rtl="0" fontAlgn="base">
      <a:spcBef>
        <a:spcPct val="0"/>
      </a:spcBef>
      <a:spcAft>
        <a:spcPct val="0"/>
      </a:spcAft>
      <a:defRPr b="1" kern="1200">
        <a:solidFill>
          <a:schemeClr val="tx1"/>
        </a:solidFill>
        <a:latin typeface="Garamond" pitchFamily="18" charset="0"/>
        <a:ea typeface="宋体" pitchFamily="2" charset="-122"/>
        <a:cs typeface="+mn-cs"/>
      </a:defRPr>
    </a:lvl1pPr>
    <a:lvl2pPr marL="457200" algn="ctr" rtl="0" fontAlgn="base">
      <a:spcBef>
        <a:spcPct val="0"/>
      </a:spcBef>
      <a:spcAft>
        <a:spcPct val="0"/>
      </a:spcAft>
      <a:defRPr b="1" kern="1200">
        <a:solidFill>
          <a:schemeClr val="tx1"/>
        </a:solidFill>
        <a:latin typeface="Garamond" pitchFamily="18" charset="0"/>
        <a:ea typeface="宋体" pitchFamily="2" charset="-122"/>
        <a:cs typeface="+mn-cs"/>
      </a:defRPr>
    </a:lvl2pPr>
    <a:lvl3pPr marL="914400" algn="ctr" rtl="0" fontAlgn="base">
      <a:spcBef>
        <a:spcPct val="0"/>
      </a:spcBef>
      <a:spcAft>
        <a:spcPct val="0"/>
      </a:spcAft>
      <a:defRPr b="1" kern="1200">
        <a:solidFill>
          <a:schemeClr val="tx1"/>
        </a:solidFill>
        <a:latin typeface="Garamond" pitchFamily="18" charset="0"/>
        <a:ea typeface="宋体" pitchFamily="2" charset="-122"/>
        <a:cs typeface="+mn-cs"/>
      </a:defRPr>
    </a:lvl3pPr>
    <a:lvl4pPr marL="1371600" algn="ctr" rtl="0" fontAlgn="base">
      <a:spcBef>
        <a:spcPct val="0"/>
      </a:spcBef>
      <a:spcAft>
        <a:spcPct val="0"/>
      </a:spcAft>
      <a:defRPr b="1" kern="1200">
        <a:solidFill>
          <a:schemeClr val="tx1"/>
        </a:solidFill>
        <a:latin typeface="Garamond" pitchFamily="18" charset="0"/>
        <a:ea typeface="宋体" pitchFamily="2" charset="-122"/>
        <a:cs typeface="+mn-cs"/>
      </a:defRPr>
    </a:lvl4pPr>
    <a:lvl5pPr marL="1828800" algn="ctr" rtl="0" fontAlgn="base">
      <a:spcBef>
        <a:spcPct val="0"/>
      </a:spcBef>
      <a:spcAft>
        <a:spcPct val="0"/>
      </a:spcAft>
      <a:defRPr b="1" kern="1200">
        <a:solidFill>
          <a:schemeClr val="tx1"/>
        </a:solidFill>
        <a:latin typeface="Garamond" pitchFamily="18" charset="0"/>
        <a:ea typeface="宋体" pitchFamily="2" charset="-122"/>
        <a:cs typeface="+mn-cs"/>
      </a:defRPr>
    </a:lvl5pPr>
    <a:lvl6pPr marL="2286000" algn="l" defTabSz="914400" rtl="0" eaLnBrk="1" latinLnBrk="0" hangingPunct="1">
      <a:defRPr b="1" kern="1200">
        <a:solidFill>
          <a:schemeClr val="tx1"/>
        </a:solidFill>
        <a:latin typeface="Garamond" pitchFamily="18" charset="0"/>
        <a:ea typeface="宋体" pitchFamily="2" charset="-122"/>
        <a:cs typeface="+mn-cs"/>
      </a:defRPr>
    </a:lvl6pPr>
    <a:lvl7pPr marL="2743200" algn="l" defTabSz="914400" rtl="0" eaLnBrk="1" latinLnBrk="0" hangingPunct="1">
      <a:defRPr b="1" kern="1200">
        <a:solidFill>
          <a:schemeClr val="tx1"/>
        </a:solidFill>
        <a:latin typeface="Garamond" pitchFamily="18" charset="0"/>
        <a:ea typeface="宋体" pitchFamily="2" charset="-122"/>
        <a:cs typeface="+mn-cs"/>
      </a:defRPr>
    </a:lvl7pPr>
    <a:lvl8pPr marL="3200400" algn="l" defTabSz="914400" rtl="0" eaLnBrk="1" latinLnBrk="0" hangingPunct="1">
      <a:defRPr b="1" kern="1200">
        <a:solidFill>
          <a:schemeClr val="tx1"/>
        </a:solidFill>
        <a:latin typeface="Garamond" pitchFamily="18" charset="0"/>
        <a:ea typeface="宋体" pitchFamily="2" charset="-122"/>
        <a:cs typeface="+mn-cs"/>
      </a:defRPr>
    </a:lvl8pPr>
    <a:lvl9pPr marL="3657600" algn="l" defTabSz="914400" rtl="0" eaLnBrk="1" latinLnBrk="0" hangingPunct="1">
      <a:defRPr b="1" kern="1200">
        <a:solidFill>
          <a:schemeClr val="tx1"/>
        </a:solidFill>
        <a:latin typeface="Garamond" pitchFamily="18" charset="0"/>
        <a:ea typeface="宋体" pitchFamily="2" charset="-122"/>
        <a:cs typeface="+mn-cs"/>
      </a:defRPr>
    </a:lvl9pPr>
  </p:defaultTextStyle>
  <p:extLst>
    <p:ext uri="{EFAFB233-063F-42B5-8137-9DF3F51BA10A}">
      <p15:sldGuideLst xmlns:p15="http://schemas.microsoft.com/office/powerpoint/2012/main" xmlns="">
        <p15:guide id="1" orient="horz" pos="2193">
          <p15:clr>
            <a:srgbClr val="A4A3A4"/>
          </p15:clr>
        </p15:guide>
        <p15:guide id="2" pos="2944">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99FFCC"/>
    <a:srgbClr val="00FF00"/>
    <a:srgbClr val="CC3300"/>
    <a:srgbClr val="990000"/>
    <a:srgbClr val="FF6600"/>
    <a:srgbClr val="66CC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59" autoAdjust="0"/>
    <p:restoredTop sz="94632" autoAdjust="0"/>
  </p:normalViewPr>
  <p:slideViewPr>
    <p:cSldViewPr>
      <p:cViewPr varScale="1">
        <p:scale>
          <a:sx n="85" d="100"/>
          <a:sy n="85" d="100"/>
        </p:scale>
        <p:origin x="-576" y="-84"/>
      </p:cViewPr>
      <p:guideLst>
        <p:guide orient="horz" pos="2193"/>
        <p:guide pos="2944"/>
      </p:guideLst>
    </p:cSldViewPr>
  </p:slideViewPr>
  <p:outlineViewPr>
    <p:cViewPr>
      <p:scale>
        <a:sx n="33" d="100"/>
        <a:sy n="33" d="100"/>
      </p:scale>
      <p:origin x="0" y="24534"/>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7" d="100"/>
          <a:sy n="67" d="100"/>
        </p:scale>
        <p:origin x="-2880"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90015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5" name="Rectangle 3"/>
          <p:cNvSpPr>
            <a:spLocks noGrp="1" noChangeArrowheads="1"/>
          </p:cNvSpPr>
          <p:nvPr>
            <p:ph type="dt" idx="1"/>
          </p:nvPr>
        </p:nvSpPr>
        <p:spPr bwMode="auto">
          <a:xfrm>
            <a:off x="5178425"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effectLst/>
                <a:latin typeface="Arial" pitchFamily="34" charset="0"/>
              </a:defRPr>
            </a:lvl1pPr>
          </a:lstStyle>
          <a:p>
            <a:pPr>
              <a:defRPr/>
            </a:pPr>
            <a:endParaRPr lang="zh-CN"/>
          </a:p>
        </p:txBody>
      </p:sp>
      <p:sp>
        <p:nvSpPr>
          <p:cNvPr id="111619" name="Rectangle 4"/>
          <p:cNvSpPr>
            <a:spLocks noGrp="1" noRot="1" noChangeAspect="1" noChangeArrowheads="1"/>
          </p:cNvSpPr>
          <p:nvPr>
            <p:ph type="sldImg" idx="2"/>
          </p:nvPr>
        </p:nvSpPr>
        <p:spPr bwMode="auto">
          <a:xfrm>
            <a:off x="1524000" y="514350"/>
            <a:ext cx="6094413" cy="2570163"/>
          </a:xfrm>
          <a:prstGeom prst="rect">
            <a:avLst/>
          </a:prstGeom>
          <a:noFill/>
          <a:ln w="9525">
            <a:noFill/>
            <a:miter lim="800000"/>
            <a:headEnd/>
            <a:tailEnd/>
          </a:ln>
        </p:spPr>
      </p:sp>
      <p:sp>
        <p:nvSpPr>
          <p:cNvPr id="3077" name="Rectangle 5"/>
          <p:cNvSpPr>
            <a:spLocks noGrp="1" noRot="1" noChangeArrowheads="1"/>
          </p:cNvSpPr>
          <p:nvPr>
            <p:ph type="body" sz="quarter" idx="3"/>
          </p:nvPr>
        </p:nvSpPr>
        <p:spPr bwMode="auto">
          <a:xfrm>
            <a:off x="914400" y="3257550"/>
            <a:ext cx="7313613" cy="30861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noProof="0" smtClean="0"/>
              <a:t>单击此处编辑母版文本样式</a:t>
            </a:r>
          </a:p>
          <a:p>
            <a:pPr lvl="1"/>
            <a:r>
              <a:rPr lang="zh-CN" noProof="0" smtClean="0"/>
              <a:t>第二级</a:t>
            </a:r>
          </a:p>
          <a:p>
            <a:pPr lvl="2"/>
            <a:r>
              <a:rPr lang="zh-CN" noProof="0" smtClean="0"/>
              <a:t>第三级</a:t>
            </a:r>
          </a:p>
          <a:p>
            <a:pPr lvl="3"/>
            <a:r>
              <a:rPr lang="zh-CN" noProof="0" smtClean="0"/>
              <a:t>第四级</a:t>
            </a:r>
          </a:p>
          <a:p>
            <a:pPr lvl="4"/>
            <a:r>
              <a:rPr lang="zh-CN" noProof="0" smtClean="0"/>
              <a:t>第五级</a:t>
            </a:r>
          </a:p>
        </p:txBody>
      </p:sp>
      <p:sp>
        <p:nvSpPr>
          <p:cNvPr id="3078" name="Rectangle 6"/>
          <p:cNvSpPr>
            <a:spLocks noGrp="1" noChangeArrowheads="1"/>
          </p:cNvSpPr>
          <p:nvPr>
            <p:ph type="ftr" sz="quarter" idx="4"/>
          </p:nvPr>
        </p:nvSpPr>
        <p:spPr bwMode="auto">
          <a:xfrm>
            <a:off x="0" y="6513513"/>
            <a:ext cx="3960813"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b="0">
                <a:effectLst/>
                <a:latin typeface="Arial" pitchFamily="34" charset="0"/>
              </a:defRPr>
            </a:lvl1pPr>
          </a:lstStyle>
          <a:p>
            <a:pPr>
              <a:defRPr/>
            </a:pPr>
            <a:endParaRPr lang="zh-CN" altLang="zh-CN"/>
          </a:p>
        </p:txBody>
      </p:sp>
      <p:sp>
        <p:nvSpPr>
          <p:cNvPr id="3079" name="Rectangle 7"/>
          <p:cNvSpPr>
            <a:spLocks noGrp="1" noChangeArrowheads="1"/>
          </p:cNvSpPr>
          <p:nvPr>
            <p:ph type="sldNum" sz="quarter" idx="5"/>
          </p:nvPr>
        </p:nvSpPr>
        <p:spPr bwMode="auto">
          <a:xfrm>
            <a:off x="5178425" y="6513513"/>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effectLst/>
                <a:latin typeface="Arial" pitchFamily="34" charset="0"/>
              </a:defRPr>
            </a:lvl1pPr>
          </a:lstStyle>
          <a:p>
            <a:pPr>
              <a:defRPr/>
            </a:pPr>
            <a:fld id="{19DB6C29-83FE-48CC-840B-F42204A89879}" type="slidenum">
              <a:rPr lang="zh-CN" altLang="zh-CN"/>
              <a:pPr>
                <a:defRPr/>
              </a:pPr>
              <a:t>‹#›</a:t>
            </a:fld>
            <a:endParaRPr lang="zh-CN" altLang="zh-CN"/>
          </a:p>
        </p:txBody>
      </p:sp>
    </p:spTree>
    <p:extLst>
      <p:ext uri="{BB962C8B-B14F-4D97-AF65-F5344CB8AC3E}">
        <p14:creationId xmlns:p14="http://schemas.microsoft.com/office/powerpoint/2010/main" val="15222987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857500" y="514350"/>
            <a:ext cx="3427413" cy="2570163"/>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19DB6C29-83FE-48CC-840B-F42204A89879}" type="slidenum">
              <a:rPr lang="zh-CN" altLang="zh-CN" smtClean="0"/>
              <a:pPr>
                <a:defRPr/>
              </a:pPr>
              <a:t>18</a:t>
            </a:fld>
            <a:endParaRPr lang="zh-CN" altLang="zh-CN"/>
          </a:p>
        </p:txBody>
      </p:sp>
    </p:spTree>
    <p:extLst>
      <p:ext uri="{BB962C8B-B14F-4D97-AF65-F5344CB8AC3E}">
        <p14:creationId xmlns:p14="http://schemas.microsoft.com/office/powerpoint/2010/main" val="15749559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4" name="日期占位符 29"/>
          <p:cNvSpPr>
            <a:spLocks noGrp="1"/>
          </p:cNvSpPr>
          <p:nvPr>
            <p:ph type="dt" sz="half" idx="10"/>
          </p:nvPr>
        </p:nvSpPr>
        <p:spPr/>
        <p:txBody>
          <a:bodyPr/>
          <a:lstStyle>
            <a:lvl1pPr>
              <a:defRPr/>
            </a:lvl1pPr>
          </a:lstStyle>
          <a:p>
            <a:pPr>
              <a:defRPr/>
            </a:pPr>
            <a:endParaRPr lang="zh-CN"/>
          </a:p>
        </p:txBody>
      </p:sp>
      <p:sp>
        <p:nvSpPr>
          <p:cNvPr id="5" name="页脚占位符 18"/>
          <p:cNvSpPr>
            <a:spLocks noGrp="1"/>
          </p:cNvSpPr>
          <p:nvPr>
            <p:ph type="ftr" sz="quarter" idx="11"/>
          </p:nvPr>
        </p:nvSpPr>
        <p:spPr/>
        <p:txBody>
          <a:bodyPr/>
          <a:lstStyle>
            <a:lvl1pPr>
              <a:defRPr/>
            </a:lvl1pPr>
          </a:lstStyle>
          <a:p>
            <a:pPr>
              <a:defRPr/>
            </a:pPr>
            <a:endParaRPr lang="zh-CN"/>
          </a:p>
        </p:txBody>
      </p:sp>
      <p:sp>
        <p:nvSpPr>
          <p:cNvPr id="6" name="灯片编号占位符 26"/>
          <p:cNvSpPr>
            <a:spLocks noGrp="1"/>
          </p:cNvSpPr>
          <p:nvPr>
            <p:ph type="sldNum" sz="quarter" idx="12"/>
          </p:nvPr>
        </p:nvSpPr>
        <p:spPr/>
        <p:txBody>
          <a:bodyPr/>
          <a:lstStyle>
            <a:lvl1pPr>
              <a:defRPr/>
            </a:lvl1pPr>
          </a:lstStyle>
          <a:p>
            <a:pPr>
              <a:defRPr/>
            </a:pPr>
            <a:fld id="{6CF0A244-FE4B-4B88-8AAE-1CE8B763B842}" type="slidenum">
              <a:rPr lang="en-US"/>
              <a:pPr>
                <a:defRPr/>
              </a:pPr>
              <a:t>‹#›</a:t>
            </a:fld>
            <a:endParaRPr lang="en-US" dirty="0">
              <a:solidFill>
                <a:srgbClr val="FFFFFF"/>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endParaRPr lang="zh-CN" altLang="zh-CN"/>
          </a:p>
        </p:txBody>
      </p:sp>
      <p:sp>
        <p:nvSpPr>
          <p:cNvPr id="5" name="页脚占位符 21"/>
          <p:cNvSpPr>
            <a:spLocks noGrp="1"/>
          </p:cNvSpPr>
          <p:nvPr>
            <p:ph type="ftr" sz="quarter" idx="11"/>
          </p:nvPr>
        </p:nvSpPr>
        <p:spPr/>
        <p:txBody>
          <a:bodyPr/>
          <a:lstStyle>
            <a:lvl1pPr>
              <a:defRPr/>
            </a:lvl1pPr>
          </a:lstStyle>
          <a:p>
            <a:pPr>
              <a:defRPr/>
            </a:pPr>
            <a:endParaRPr lang="zh-CN" altLang="zh-CN"/>
          </a:p>
        </p:txBody>
      </p:sp>
      <p:sp>
        <p:nvSpPr>
          <p:cNvPr id="6" name="灯片编号占位符 17"/>
          <p:cNvSpPr>
            <a:spLocks noGrp="1"/>
          </p:cNvSpPr>
          <p:nvPr>
            <p:ph type="sldNum" sz="quarter" idx="12"/>
          </p:nvPr>
        </p:nvSpPr>
        <p:spPr/>
        <p:txBody>
          <a:bodyPr/>
          <a:lstStyle>
            <a:lvl1pPr>
              <a:defRPr/>
            </a:lvl1pPr>
          </a:lstStyle>
          <a:p>
            <a:pPr>
              <a:defRPr/>
            </a:pPr>
            <a:fld id="{0FBA2094-B3FD-4AE7-92D4-CFAD5D46246A}" type="slidenum">
              <a:rPr lang="zh-CN" altLang="zh-CN"/>
              <a:pPr>
                <a:defRPr/>
              </a:pPr>
              <a:t>‹#›</a:t>
            </a:fld>
            <a:endParaRPr lang="zh-CN"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914401"/>
            <a:ext cx="6019800" cy="521176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endParaRPr lang="zh-CN" altLang="zh-CN"/>
          </a:p>
        </p:txBody>
      </p:sp>
      <p:sp>
        <p:nvSpPr>
          <p:cNvPr id="5" name="页脚占位符 21"/>
          <p:cNvSpPr>
            <a:spLocks noGrp="1"/>
          </p:cNvSpPr>
          <p:nvPr>
            <p:ph type="ftr" sz="quarter" idx="11"/>
          </p:nvPr>
        </p:nvSpPr>
        <p:spPr/>
        <p:txBody>
          <a:bodyPr/>
          <a:lstStyle>
            <a:lvl1pPr>
              <a:defRPr/>
            </a:lvl1pPr>
          </a:lstStyle>
          <a:p>
            <a:pPr>
              <a:defRPr/>
            </a:pPr>
            <a:endParaRPr lang="zh-CN" altLang="zh-CN"/>
          </a:p>
        </p:txBody>
      </p:sp>
      <p:sp>
        <p:nvSpPr>
          <p:cNvPr id="6" name="灯片编号占位符 17"/>
          <p:cNvSpPr>
            <a:spLocks noGrp="1"/>
          </p:cNvSpPr>
          <p:nvPr>
            <p:ph type="sldNum" sz="quarter" idx="12"/>
          </p:nvPr>
        </p:nvSpPr>
        <p:spPr/>
        <p:txBody>
          <a:bodyPr/>
          <a:lstStyle>
            <a:lvl1pPr>
              <a:defRPr/>
            </a:lvl1pPr>
          </a:lstStyle>
          <a:p>
            <a:pPr>
              <a:defRPr/>
            </a:pPr>
            <a:fld id="{931EA54F-D205-4D10-9395-9C627D3AD786}" type="slidenum">
              <a:rPr lang="zh-CN" altLang="zh-CN"/>
              <a:pPr>
                <a:defRPr/>
              </a:pPr>
              <a:t>‹#›</a:t>
            </a:fld>
            <a:endParaRPr lang="zh-CN"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pPr>
              <a:defRPr/>
            </a:pPr>
            <a:endParaRPr lang="zh-CN"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pPr>
              <a:defRPr/>
            </a:pPr>
            <a:endParaRPr lang="zh-CN"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pPr>
              <a:defRPr/>
            </a:pPr>
            <a:fld id="{55EFA6D2-FA66-4952-A114-6D09E3630DBD}" type="slidenum">
              <a:rPr lang="zh-CN" altLang="zh-CN"/>
              <a:pPr>
                <a:defRPr/>
              </a:pPr>
              <a:t>‹#›</a:t>
            </a:fld>
            <a:endParaRPr lang="zh-CN"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p:spPr>
        <p:txBody>
          <a:bodyPr/>
          <a:lstStyle>
            <a:lvl1pPr>
              <a:defRPr/>
            </a:lvl1pPr>
          </a:lstStyle>
          <a:p>
            <a:pPr>
              <a:defRPr/>
            </a:pPr>
            <a:endParaRPr lang="zh-CN" altLang="zh-CN"/>
          </a:p>
        </p:txBody>
      </p:sp>
      <p:sp>
        <p:nvSpPr>
          <p:cNvPr id="7" name="页脚占位符 6"/>
          <p:cNvSpPr>
            <a:spLocks noGrp="1"/>
          </p:cNvSpPr>
          <p:nvPr>
            <p:ph type="ftr" sz="quarter" idx="11"/>
          </p:nvPr>
        </p:nvSpPr>
        <p:spPr>
          <a:xfrm>
            <a:off x="3124200" y="6245225"/>
            <a:ext cx="2895600" cy="476250"/>
          </a:xfrm>
        </p:spPr>
        <p:txBody>
          <a:bodyPr/>
          <a:lstStyle>
            <a:lvl1pPr>
              <a:defRPr/>
            </a:lvl1pPr>
          </a:lstStyle>
          <a:p>
            <a:pPr>
              <a:defRPr/>
            </a:pPr>
            <a:endParaRPr lang="zh-CN" altLang="zh-CN"/>
          </a:p>
        </p:txBody>
      </p:sp>
      <p:sp>
        <p:nvSpPr>
          <p:cNvPr id="8" name="灯片编号占位符 7"/>
          <p:cNvSpPr>
            <a:spLocks noGrp="1"/>
          </p:cNvSpPr>
          <p:nvPr>
            <p:ph type="sldNum" sz="quarter" idx="12"/>
          </p:nvPr>
        </p:nvSpPr>
        <p:spPr>
          <a:xfrm>
            <a:off x="6553200" y="6245225"/>
            <a:ext cx="2133600" cy="476250"/>
          </a:xfrm>
        </p:spPr>
        <p:txBody>
          <a:bodyPr/>
          <a:lstStyle>
            <a:lvl1pPr>
              <a:defRPr/>
            </a:lvl1pPr>
          </a:lstStyle>
          <a:p>
            <a:pPr>
              <a:defRPr/>
            </a:pPr>
            <a:fld id="{B59CE0CD-B411-4141-A134-99885CFC9FA6}" type="slidenum">
              <a:rPr lang="zh-CN" altLang="zh-CN"/>
              <a:pPr>
                <a:defRPr/>
              </a:pPr>
              <a:t>‹#›</a:t>
            </a:fld>
            <a:endParaRPr lang="zh-CN"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endParaRPr lang="zh-CN" altLang="zh-CN"/>
          </a:p>
        </p:txBody>
      </p:sp>
      <p:sp>
        <p:nvSpPr>
          <p:cNvPr id="5" name="页脚占位符 21"/>
          <p:cNvSpPr>
            <a:spLocks noGrp="1"/>
          </p:cNvSpPr>
          <p:nvPr>
            <p:ph type="ftr" sz="quarter" idx="11"/>
          </p:nvPr>
        </p:nvSpPr>
        <p:spPr/>
        <p:txBody>
          <a:bodyPr/>
          <a:lstStyle>
            <a:lvl1pPr>
              <a:defRPr/>
            </a:lvl1pPr>
          </a:lstStyle>
          <a:p>
            <a:pPr>
              <a:defRPr/>
            </a:pPr>
            <a:endParaRPr lang="zh-CN" altLang="zh-CN"/>
          </a:p>
        </p:txBody>
      </p:sp>
      <p:sp>
        <p:nvSpPr>
          <p:cNvPr id="6" name="灯片编号占位符 17"/>
          <p:cNvSpPr>
            <a:spLocks noGrp="1"/>
          </p:cNvSpPr>
          <p:nvPr>
            <p:ph type="sldNum" sz="quarter" idx="12"/>
          </p:nvPr>
        </p:nvSpPr>
        <p:spPr/>
        <p:txBody>
          <a:bodyPr/>
          <a:lstStyle>
            <a:lvl1pPr>
              <a:defRPr/>
            </a:lvl1pPr>
          </a:lstStyle>
          <a:p>
            <a:pPr>
              <a:defRPr/>
            </a:pPr>
            <a:fld id="{6A798C57-6909-453D-9658-81B88A407BE6}" type="slidenum">
              <a:rPr lang="zh-CN" altLang="zh-CN"/>
              <a:pPr>
                <a:defRPr/>
              </a:pPr>
              <a:t>‹#›</a:t>
            </a:fld>
            <a:endParaRPr lang="zh-CN"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4" name="日期占位符 9"/>
          <p:cNvSpPr>
            <a:spLocks noGrp="1"/>
          </p:cNvSpPr>
          <p:nvPr>
            <p:ph type="dt" sz="half" idx="10"/>
          </p:nvPr>
        </p:nvSpPr>
        <p:spPr/>
        <p:txBody>
          <a:bodyPr/>
          <a:lstStyle>
            <a:lvl1pPr>
              <a:defRPr/>
            </a:lvl1pPr>
          </a:lstStyle>
          <a:p>
            <a:pPr>
              <a:defRPr/>
            </a:pPr>
            <a:endParaRPr lang="zh-CN" altLang="zh-CN"/>
          </a:p>
        </p:txBody>
      </p:sp>
      <p:sp>
        <p:nvSpPr>
          <p:cNvPr id="5" name="页脚占位符 21"/>
          <p:cNvSpPr>
            <a:spLocks noGrp="1"/>
          </p:cNvSpPr>
          <p:nvPr>
            <p:ph type="ftr" sz="quarter" idx="11"/>
          </p:nvPr>
        </p:nvSpPr>
        <p:spPr/>
        <p:txBody>
          <a:bodyPr/>
          <a:lstStyle>
            <a:lvl1pPr>
              <a:defRPr/>
            </a:lvl1pPr>
          </a:lstStyle>
          <a:p>
            <a:pPr>
              <a:defRPr/>
            </a:pPr>
            <a:endParaRPr lang="zh-CN" altLang="zh-CN"/>
          </a:p>
        </p:txBody>
      </p:sp>
      <p:sp>
        <p:nvSpPr>
          <p:cNvPr id="6" name="灯片编号占位符 17"/>
          <p:cNvSpPr>
            <a:spLocks noGrp="1"/>
          </p:cNvSpPr>
          <p:nvPr>
            <p:ph type="sldNum" sz="quarter" idx="12"/>
          </p:nvPr>
        </p:nvSpPr>
        <p:spPr/>
        <p:txBody>
          <a:bodyPr/>
          <a:lstStyle>
            <a:lvl1pPr>
              <a:defRPr/>
            </a:lvl1pPr>
          </a:lstStyle>
          <a:p>
            <a:pPr>
              <a:defRPr/>
            </a:pPr>
            <a:fld id="{B271F659-4647-4F7E-AC62-9980992C5BE0}" type="slidenum">
              <a:rPr lang="zh-CN" altLang="zh-CN"/>
              <a:pPr>
                <a:defRPr/>
              </a:pPr>
              <a:t>‹#›</a:t>
            </a:fld>
            <a:endParaRPr lang="zh-CN"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9"/>
          <p:cNvSpPr>
            <a:spLocks noGrp="1"/>
          </p:cNvSpPr>
          <p:nvPr>
            <p:ph type="dt" sz="half" idx="10"/>
          </p:nvPr>
        </p:nvSpPr>
        <p:spPr/>
        <p:txBody>
          <a:bodyPr/>
          <a:lstStyle>
            <a:lvl1pPr>
              <a:defRPr/>
            </a:lvl1pPr>
          </a:lstStyle>
          <a:p>
            <a:pPr>
              <a:defRPr/>
            </a:pPr>
            <a:endParaRPr lang="zh-CN" altLang="zh-CN"/>
          </a:p>
        </p:txBody>
      </p:sp>
      <p:sp>
        <p:nvSpPr>
          <p:cNvPr id="6" name="页脚占位符 21"/>
          <p:cNvSpPr>
            <a:spLocks noGrp="1"/>
          </p:cNvSpPr>
          <p:nvPr>
            <p:ph type="ftr" sz="quarter" idx="11"/>
          </p:nvPr>
        </p:nvSpPr>
        <p:spPr/>
        <p:txBody>
          <a:bodyPr/>
          <a:lstStyle>
            <a:lvl1pPr>
              <a:defRPr/>
            </a:lvl1pPr>
          </a:lstStyle>
          <a:p>
            <a:pPr>
              <a:defRPr/>
            </a:pPr>
            <a:endParaRPr lang="zh-CN" altLang="zh-CN"/>
          </a:p>
        </p:txBody>
      </p:sp>
      <p:sp>
        <p:nvSpPr>
          <p:cNvPr id="7" name="灯片编号占位符 17"/>
          <p:cNvSpPr>
            <a:spLocks noGrp="1"/>
          </p:cNvSpPr>
          <p:nvPr>
            <p:ph type="sldNum" sz="quarter" idx="12"/>
          </p:nvPr>
        </p:nvSpPr>
        <p:spPr/>
        <p:txBody>
          <a:bodyPr/>
          <a:lstStyle>
            <a:lvl1pPr>
              <a:defRPr/>
            </a:lvl1pPr>
          </a:lstStyle>
          <a:p>
            <a:pPr>
              <a:defRPr/>
            </a:pPr>
            <a:fld id="{5AA44ADC-468C-4C71-AF52-D0C43D35C581}" type="slidenum">
              <a:rPr lang="zh-CN" altLang="zh-CN"/>
              <a:pPr>
                <a:defRPr/>
              </a:pPr>
              <a:t>‹#›</a:t>
            </a:fld>
            <a:endParaRPr lang="zh-CN"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9"/>
          <p:cNvSpPr>
            <a:spLocks noGrp="1"/>
          </p:cNvSpPr>
          <p:nvPr>
            <p:ph type="dt" sz="half" idx="10"/>
          </p:nvPr>
        </p:nvSpPr>
        <p:spPr/>
        <p:txBody>
          <a:bodyPr/>
          <a:lstStyle>
            <a:lvl1pPr>
              <a:defRPr/>
            </a:lvl1pPr>
          </a:lstStyle>
          <a:p>
            <a:pPr>
              <a:defRPr/>
            </a:pPr>
            <a:endParaRPr lang="zh-CN" altLang="zh-CN"/>
          </a:p>
        </p:txBody>
      </p:sp>
      <p:sp>
        <p:nvSpPr>
          <p:cNvPr id="8" name="页脚占位符 21"/>
          <p:cNvSpPr>
            <a:spLocks noGrp="1"/>
          </p:cNvSpPr>
          <p:nvPr>
            <p:ph type="ftr" sz="quarter" idx="11"/>
          </p:nvPr>
        </p:nvSpPr>
        <p:spPr/>
        <p:txBody>
          <a:bodyPr/>
          <a:lstStyle>
            <a:lvl1pPr>
              <a:defRPr/>
            </a:lvl1pPr>
          </a:lstStyle>
          <a:p>
            <a:pPr>
              <a:defRPr/>
            </a:pPr>
            <a:endParaRPr lang="zh-CN" altLang="zh-CN"/>
          </a:p>
        </p:txBody>
      </p:sp>
      <p:sp>
        <p:nvSpPr>
          <p:cNvPr id="9" name="灯片编号占位符 17"/>
          <p:cNvSpPr>
            <a:spLocks noGrp="1"/>
          </p:cNvSpPr>
          <p:nvPr>
            <p:ph type="sldNum" sz="quarter" idx="12"/>
          </p:nvPr>
        </p:nvSpPr>
        <p:spPr/>
        <p:txBody>
          <a:bodyPr/>
          <a:lstStyle>
            <a:lvl1pPr>
              <a:defRPr/>
            </a:lvl1pPr>
          </a:lstStyle>
          <a:p>
            <a:pPr>
              <a:defRPr/>
            </a:pPr>
            <a:fld id="{ECD8D47C-402E-44D0-80F8-53A958ED686E}" type="slidenum">
              <a:rPr lang="zh-CN" altLang="zh-CN"/>
              <a:pPr>
                <a:defRPr/>
              </a:pPr>
              <a:t>‹#›</a:t>
            </a:fld>
            <a:endParaRPr lang="zh-CN"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日期占位符 9"/>
          <p:cNvSpPr>
            <a:spLocks noGrp="1"/>
          </p:cNvSpPr>
          <p:nvPr>
            <p:ph type="dt" sz="half" idx="10"/>
          </p:nvPr>
        </p:nvSpPr>
        <p:spPr/>
        <p:txBody>
          <a:bodyPr/>
          <a:lstStyle>
            <a:lvl1pPr>
              <a:defRPr/>
            </a:lvl1pPr>
          </a:lstStyle>
          <a:p>
            <a:pPr>
              <a:defRPr/>
            </a:pPr>
            <a:endParaRPr lang="zh-CN" altLang="zh-CN"/>
          </a:p>
        </p:txBody>
      </p:sp>
      <p:sp>
        <p:nvSpPr>
          <p:cNvPr id="4" name="页脚占位符 21"/>
          <p:cNvSpPr>
            <a:spLocks noGrp="1"/>
          </p:cNvSpPr>
          <p:nvPr>
            <p:ph type="ftr" sz="quarter" idx="11"/>
          </p:nvPr>
        </p:nvSpPr>
        <p:spPr/>
        <p:txBody>
          <a:bodyPr/>
          <a:lstStyle>
            <a:lvl1pPr>
              <a:defRPr/>
            </a:lvl1pPr>
          </a:lstStyle>
          <a:p>
            <a:pPr>
              <a:defRPr/>
            </a:pPr>
            <a:endParaRPr lang="zh-CN" altLang="zh-CN"/>
          </a:p>
        </p:txBody>
      </p:sp>
      <p:sp>
        <p:nvSpPr>
          <p:cNvPr id="5" name="灯片编号占位符 17"/>
          <p:cNvSpPr>
            <a:spLocks noGrp="1"/>
          </p:cNvSpPr>
          <p:nvPr>
            <p:ph type="sldNum" sz="quarter" idx="12"/>
          </p:nvPr>
        </p:nvSpPr>
        <p:spPr/>
        <p:txBody>
          <a:bodyPr/>
          <a:lstStyle>
            <a:lvl1pPr>
              <a:defRPr/>
            </a:lvl1pPr>
          </a:lstStyle>
          <a:p>
            <a:pPr>
              <a:defRPr/>
            </a:pPr>
            <a:fld id="{CC491738-42CD-4943-A511-C16D7990E3F2}" type="slidenum">
              <a:rPr lang="zh-CN" altLang="zh-CN"/>
              <a:pPr>
                <a:defRPr/>
              </a:pPr>
              <a:t>‹#›</a:t>
            </a:fld>
            <a:endParaRPr lang="zh-CN"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endParaRPr lang="zh-CN" altLang="zh-CN"/>
          </a:p>
        </p:txBody>
      </p:sp>
      <p:sp>
        <p:nvSpPr>
          <p:cNvPr id="3" name="页脚占位符 21"/>
          <p:cNvSpPr>
            <a:spLocks noGrp="1"/>
          </p:cNvSpPr>
          <p:nvPr>
            <p:ph type="ftr" sz="quarter" idx="11"/>
          </p:nvPr>
        </p:nvSpPr>
        <p:spPr/>
        <p:txBody>
          <a:bodyPr/>
          <a:lstStyle>
            <a:lvl1pPr>
              <a:defRPr/>
            </a:lvl1pPr>
          </a:lstStyle>
          <a:p>
            <a:pPr>
              <a:defRPr/>
            </a:pPr>
            <a:endParaRPr lang="zh-CN" altLang="zh-CN"/>
          </a:p>
        </p:txBody>
      </p:sp>
      <p:sp>
        <p:nvSpPr>
          <p:cNvPr id="4" name="灯片编号占位符 17"/>
          <p:cNvSpPr>
            <a:spLocks noGrp="1"/>
          </p:cNvSpPr>
          <p:nvPr>
            <p:ph type="sldNum" sz="quarter" idx="12"/>
          </p:nvPr>
        </p:nvSpPr>
        <p:spPr/>
        <p:txBody>
          <a:bodyPr/>
          <a:lstStyle>
            <a:lvl1pPr>
              <a:defRPr/>
            </a:lvl1pPr>
          </a:lstStyle>
          <a:p>
            <a:pPr>
              <a:defRPr/>
            </a:pPr>
            <a:fld id="{85ACAA61-42B0-42D5-9F2D-842D154366B8}" type="slidenum">
              <a:rPr lang="zh-CN" altLang="zh-CN"/>
              <a:pPr>
                <a:defRPr/>
              </a:pPr>
              <a:t>‹#›</a:t>
            </a:fld>
            <a:endParaRPr lang="zh-CN"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9"/>
          <p:cNvSpPr>
            <a:spLocks noGrp="1"/>
          </p:cNvSpPr>
          <p:nvPr>
            <p:ph type="dt" sz="half" idx="10"/>
          </p:nvPr>
        </p:nvSpPr>
        <p:spPr/>
        <p:txBody>
          <a:bodyPr/>
          <a:lstStyle>
            <a:lvl1pPr>
              <a:defRPr/>
            </a:lvl1pPr>
          </a:lstStyle>
          <a:p>
            <a:pPr>
              <a:defRPr/>
            </a:pPr>
            <a:endParaRPr lang="zh-CN" altLang="zh-CN"/>
          </a:p>
        </p:txBody>
      </p:sp>
      <p:sp>
        <p:nvSpPr>
          <p:cNvPr id="6" name="页脚占位符 21"/>
          <p:cNvSpPr>
            <a:spLocks noGrp="1"/>
          </p:cNvSpPr>
          <p:nvPr>
            <p:ph type="ftr" sz="quarter" idx="11"/>
          </p:nvPr>
        </p:nvSpPr>
        <p:spPr/>
        <p:txBody>
          <a:bodyPr/>
          <a:lstStyle>
            <a:lvl1pPr>
              <a:defRPr/>
            </a:lvl1pPr>
          </a:lstStyle>
          <a:p>
            <a:pPr>
              <a:defRPr/>
            </a:pPr>
            <a:endParaRPr lang="zh-CN" altLang="zh-CN"/>
          </a:p>
        </p:txBody>
      </p:sp>
      <p:sp>
        <p:nvSpPr>
          <p:cNvPr id="7" name="灯片编号占位符 17"/>
          <p:cNvSpPr>
            <a:spLocks noGrp="1"/>
          </p:cNvSpPr>
          <p:nvPr>
            <p:ph type="sldNum" sz="quarter" idx="12"/>
          </p:nvPr>
        </p:nvSpPr>
        <p:spPr/>
        <p:txBody>
          <a:bodyPr/>
          <a:lstStyle>
            <a:lvl1pPr>
              <a:defRPr/>
            </a:lvl1pPr>
          </a:lstStyle>
          <a:p>
            <a:pPr>
              <a:defRPr/>
            </a:pPr>
            <a:fld id="{F43EBB98-286A-4F16-8C33-AAD682FFE0BD}" type="slidenum">
              <a:rPr lang="zh-CN" altLang="zh-CN"/>
              <a:pPr>
                <a:defRPr/>
              </a:pPr>
              <a:t>‹#›</a:t>
            </a:fld>
            <a:endParaRPr lang="zh-CN"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单圆角矩形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defRPr/>
            </a:pPr>
            <a:endParaRPr lang="en-US"/>
          </a:p>
        </p:txBody>
      </p:sp>
      <p:sp>
        <p:nvSpPr>
          <p:cNvPr id="6" name="直角三角形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defRPr/>
            </a:pPr>
            <a:endParaRPr lang="en-US"/>
          </a:p>
        </p:txBody>
      </p:sp>
      <p:sp>
        <p:nvSpPr>
          <p:cNvPr id="7" name="任意多边形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lgn="l">
              <a:defRPr/>
            </a:pPr>
            <a:endParaRPr lang="en-US">
              <a:latin typeface="+mn-lt"/>
              <a:ea typeface="+mn-ea"/>
            </a:endParaRPr>
          </a:p>
        </p:txBody>
      </p:sp>
      <p:sp>
        <p:nvSpPr>
          <p:cNvPr id="8" name="任意多边形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lgn="l">
              <a:defRPr/>
            </a:pPr>
            <a:endParaRPr lang="en-US">
              <a:latin typeface="+mn-lt"/>
              <a:ea typeface="+mn-ea"/>
            </a:endParaRPr>
          </a:p>
        </p:txBody>
      </p:sp>
      <p:sp>
        <p:nvSpPr>
          <p:cNvPr id="2" name="标题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zh-CN" altLang="en-US" smtClean="0"/>
              <a:t>单击此处编辑母版标题样式</a:t>
            </a:r>
            <a:endParaRPr lang="en-US"/>
          </a:p>
        </p:txBody>
      </p:sp>
      <p:sp>
        <p:nvSpPr>
          <p:cNvPr id="4" name="文本占位符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zh-CN" altLang="en-US" noProof="0" smtClean="0"/>
              <a:t>单击图标添加图片</a:t>
            </a:r>
            <a:endParaRPr lang="en-US" noProof="0" dirty="0"/>
          </a:p>
        </p:txBody>
      </p:sp>
      <p:sp>
        <p:nvSpPr>
          <p:cNvPr id="9" name="日期占位符 4"/>
          <p:cNvSpPr>
            <a:spLocks noGrp="1"/>
          </p:cNvSpPr>
          <p:nvPr>
            <p:ph type="dt" sz="half" idx="10"/>
          </p:nvPr>
        </p:nvSpPr>
        <p:spPr/>
        <p:txBody>
          <a:bodyPr/>
          <a:lstStyle>
            <a:lvl1pPr>
              <a:defRPr/>
            </a:lvl1pPr>
          </a:lstStyle>
          <a:p>
            <a:pPr>
              <a:defRPr/>
            </a:pPr>
            <a:endParaRPr lang="zh-CN" altLang="zh-CN"/>
          </a:p>
        </p:txBody>
      </p:sp>
      <p:sp>
        <p:nvSpPr>
          <p:cNvPr id="10" name="页脚占位符 5"/>
          <p:cNvSpPr>
            <a:spLocks noGrp="1"/>
          </p:cNvSpPr>
          <p:nvPr>
            <p:ph type="ftr" sz="quarter" idx="11"/>
          </p:nvPr>
        </p:nvSpPr>
        <p:spPr/>
        <p:txBody>
          <a:bodyPr/>
          <a:lstStyle>
            <a:lvl1pPr>
              <a:defRPr/>
            </a:lvl1pPr>
          </a:lstStyle>
          <a:p>
            <a:pPr>
              <a:defRPr/>
            </a:pPr>
            <a:endParaRPr lang="zh-CN" altLang="zh-CN"/>
          </a:p>
        </p:txBody>
      </p:sp>
      <p:sp>
        <p:nvSpPr>
          <p:cNvPr id="11" name="灯片编号占位符 6"/>
          <p:cNvSpPr>
            <a:spLocks noGrp="1"/>
          </p:cNvSpPr>
          <p:nvPr>
            <p:ph type="sldNum" sz="quarter" idx="12"/>
          </p:nvPr>
        </p:nvSpPr>
        <p:spPr>
          <a:xfrm>
            <a:off x="8077200" y="6356350"/>
            <a:ext cx="609600" cy="365125"/>
          </a:xfrm>
        </p:spPr>
        <p:txBody>
          <a:bodyPr/>
          <a:lstStyle>
            <a:lvl1pPr>
              <a:defRPr/>
            </a:lvl1pPr>
          </a:lstStyle>
          <a:p>
            <a:pPr>
              <a:defRPr/>
            </a:pPr>
            <a:fld id="{489C37B9-6EB5-4DDD-9100-E422ECEDA3D0}" type="slidenum">
              <a:rPr lang="zh-CN" altLang="zh-CN"/>
              <a:pPr>
                <a:defRPr/>
              </a:pPr>
              <a:t>‹#›</a:t>
            </a:fld>
            <a:endParaRPr lang="zh-CN"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lgn="l">
              <a:defRPr/>
            </a:pPr>
            <a:endParaRPr lang="en-US">
              <a:latin typeface="+mn-lt"/>
              <a:ea typeface="+mn-ea"/>
            </a:endParaRPr>
          </a:p>
        </p:txBody>
      </p:sp>
      <p:sp>
        <p:nvSpPr>
          <p:cNvPr id="8" name="任意多边形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lgn="l">
              <a:defRPr/>
            </a:pPr>
            <a:endParaRPr lang="en-US">
              <a:latin typeface="+mn-lt"/>
              <a:ea typeface="+mn-ea"/>
            </a:endParaRPr>
          </a:p>
        </p:txBody>
      </p:sp>
      <p:sp>
        <p:nvSpPr>
          <p:cNvPr id="1028" name="标题占位符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zh-CN" altLang="en-US" smtClean="0"/>
              <a:t>单击此处编辑母版标题样式</a:t>
            </a:r>
            <a:endParaRPr lang="en-US" smtClean="0"/>
          </a:p>
        </p:txBody>
      </p:sp>
      <p:sp>
        <p:nvSpPr>
          <p:cNvPr id="1029" name="文本占位符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zh-CN" altLang="zh-CN"/>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zh-CN" altLang="zh-CN"/>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20DFAA74-E42A-4C95-A367-DC1F184FBB4D}" type="slidenum">
              <a:rPr lang="zh-CN" altLang="zh-CN"/>
              <a:pPr>
                <a:defRPr/>
              </a:pPr>
              <a:t>‹#›</a:t>
            </a:fld>
            <a:endParaRPr lang="zh-CN" altLang="zh-CN"/>
          </a:p>
        </p:txBody>
      </p:sp>
      <p:grpSp>
        <p:nvGrpSpPr>
          <p:cNvPr id="1033" name="组合 1"/>
          <p:cNvGrpSpPr>
            <a:grpSpLocks/>
          </p:cNvGrpSpPr>
          <p:nvPr/>
        </p:nvGrpSpPr>
        <p:grpSpPr bwMode="auto">
          <a:xfrm>
            <a:off x="-19050" y="203200"/>
            <a:ext cx="9180513" cy="647700"/>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dk1" tx1="lt1" bg2="dk2" tx2="lt2" accent1="accent1" accent2="accent2" accent3="accent3" accent4="accent4" accent5="accent5" accent6="accent6" hlink="hlink" folHlink="folHlink"/>
  <p:sldLayoutIdLst>
    <p:sldLayoutId id="2147484141" r:id="rId1"/>
    <p:sldLayoutId id="2147484132" r:id="rId2"/>
    <p:sldLayoutId id="2147484133" r:id="rId3"/>
    <p:sldLayoutId id="2147484134" r:id="rId4"/>
    <p:sldLayoutId id="2147484135" r:id="rId5"/>
    <p:sldLayoutId id="2147484136" r:id="rId6"/>
    <p:sldLayoutId id="2147484137" r:id="rId7"/>
    <p:sldLayoutId id="2147484138" r:id="rId8"/>
    <p:sldLayoutId id="2147484142" r:id="rId9"/>
    <p:sldLayoutId id="2147484139" r:id="rId10"/>
    <p:sldLayoutId id="2147484140" r:id="rId11"/>
    <p:sldLayoutId id="2147484143" r:id="rId12"/>
    <p:sldLayoutId id="2147484144" r:id="rId13"/>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ea typeface="隶书" pitchFamily="49" charset="-122"/>
        </a:defRPr>
      </a:lvl2pPr>
      <a:lvl3pPr algn="l" rtl="0" eaLnBrk="0" fontAlgn="base" hangingPunct="0">
        <a:spcBef>
          <a:spcPct val="0"/>
        </a:spcBef>
        <a:spcAft>
          <a:spcPct val="0"/>
        </a:spcAft>
        <a:defRPr sz="5000">
          <a:solidFill>
            <a:schemeClr val="tx2"/>
          </a:solidFill>
          <a:latin typeface="Calibri" pitchFamily="34" charset="0"/>
          <a:ea typeface="隶书" pitchFamily="49" charset="-122"/>
        </a:defRPr>
      </a:lvl3pPr>
      <a:lvl4pPr algn="l" rtl="0" eaLnBrk="0" fontAlgn="base" hangingPunct="0">
        <a:spcBef>
          <a:spcPct val="0"/>
        </a:spcBef>
        <a:spcAft>
          <a:spcPct val="0"/>
        </a:spcAft>
        <a:defRPr sz="5000">
          <a:solidFill>
            <a:schemeClr val="tx2"/>
          </a:solidFill>
          <a:latin typeface="Calibri" pitchFamily="34" charset="0"/>
          <a:ea typeface="隶书" pitchFamily="49" charset="-122"/>
        </a:defRPr>
      </a:lvl4pPr>
      <a:lvl5pPr algn="l" rtl="0" eaLnBrk="0" fontAlgn="base" hangingPunct="0">
        <a:spcBef>
          <a:spcPct val="0"/>
        </a:spcBef>
        <a:spcAft>
          <a:spcPct val="0"/>
        </a:spcAft>
        <a:defRPr sz="5000">
          <a:solidFill>
            <a:schemeClr val="tx2"/>
          </a:solidFill>
          <a:latin typeface="Calibri" pitchFamily="34" charset="0"/>
          <a:ea typeface="隶书" pitchFamily="49" charset="-122"/>
        </a:defRPr>
      </a:lvl5pPr>
      <a:lvl6pPr marL="457200" algn="l" rtl="0" fontAlgn="base">
        <a:spcBef>
          <a:spcPct val="0"/>
        </a:spcBef>
        <a:spcAft>
          <a:spcPct val="0"/>
        </a:spcAft>
        <a:defRPr sz="5000">
          <a:solidFill>
            <a:schemeClr val="tx2"/>
          </a:solidFill>
          <a:latin typeface="Calibri" pitchFamily="34" charset="0"/>
          <a:ea typeface="隶书" pitchFamily="49" charset="-122"/>
        </a:defRPr>
      </a:lvl6pPr>
      <a:lvl7pPr marL="914400" algn="l" rtl="0" fontAlgn="base">
        <a:spcBef>
          <a:spcPct val="0"/>
        </a:spcBef>
        <a:spcAft>
          <a:spcPct val="0"/>
        </a:spcAft>
        <a:defRPr sz="5000">
          <a:solidFill>
            <a:schemeClr val="tx2"/>
          </a:solidFill>
          <a:latin typeface="Calibri" pitchFamily="34" charset="0"/>
          <a:ea typeface="隶书" pitchFamily="49" charset="-122"/>
        </a:defRPr>
      </a:lvl7pPr>
      <a:lvl8pPr marL="1371600" algn="l" rtl="0" fontAlgn="base">
        <a:spcBef>
          <a:spcPct val="0"/>
        </a:spcBef>
        <a:spcAft>
          <a:spcPct val="0"/>
        </a:spcAft>
        <a:defRPr sz="5000">
          <a:solidFill>
            <a:schemeClr val="tx2"/>
          </a:solidFill>
          <a:latin typeface="Calibri" pitchFamily="34" charset="0"/>
          <a:ea typeface="隶书" pitchFamily="49" charset="-122"/>
        </a:defRPr>
      </a:lvl8pPr>
      <a:lvl9pPr marL="1828800" algn="l" rtl="0" fontAlgn="base">
        <a:spcBef>
          <a:spcPct val="0"/>
        </a:spcBef>
        <a:spcAft>
          <a:spcPct val="0"/>
        </a:spcAft>
        <a:defRPr sz="5000">
          <a:solidFill>
            <a:schemeClr val="tx2"/>
          </a:solidFill>
          <a:latin typeface="Calibri" pitchFamily="34" charset="0"/>
          <a:ea typeface="隶书"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755576" y="1916832"/>
            <a:ext cx="7277100" cy="1114425"/>
          </a:xfrm>
        </p:spPr>
        <p:txBody>
          <a:bodyPr>
            <a:normAutofit/>
          </a:bodyPr>
          <a:lstStyle/>
          <a:p>
            <a:pPr eaLnBrk="1" fontAlgn="auto" hangingPunct="1">
              <a:spcAft>
                <a:spcPts val="0"/>
              </a:spcAft>
              <a:defRPr/>
            </a:pPr>
            <a:r>
              <a:rPr lang="zh-CN" altLang="en-US" sz="4400" dirty="0" smtClean="0">
                <a:solidFill>
                  <a:srgbClr val="FFFF00"/>
                </a:solidFill>
                <a:latin typeface="方正魏碑简体" charset="-122"/>
                <a:ea typeface="方正魏碑简体" charset="-122"/>
              </a:rPr>
              <a:t>青岛黄海学院</a:t>
            </a:r>
            <a:r>
              <a:rPr sz="4400" dirty="0" err="1" smtClean="0">
                <a:solidFill>
                  <a:srgbClr val="FFFF00"/>
                </a:solidFill>
                <a:latin typeface="方正魏碑简体" charset="-122"/>
                <a:ea typeface="方正魏碑简体" charset="-122"/>
              </a:rPr>
              <a:t>档案工作培训</a:t>
            </a:r>
            <a:endParaRPr sz="4400" dirty="0">
              <a:solidFill>
                <a:srgbClr val="FFFF00"/>
              </a:solidFill>
              <a:latin typeface="方正魏碑简体" charset="-122"/>
              <a:ea typeface="方正魏碑简体" charset="-122"/>
            </a:endParaRPr>
          </a:p>
        </p:txBody>
      </p:sp>
      <p:sp>
        <p:nvSpPr>
          <p:cNvPr id="8195" name="副标题 5"/>
          <p:cNvSpPr>
            <a:spLocks noGrp="1"/>
          </p:cNvSpPr>
          <p:nvPr>
            <p:ph type="subTitle" idx="1"/>
          </p:nvPr>
        </p:nvSpPr>
        <p:spPr>
          <a:xfrm>
            <a:off x="4427984" y="4005064"/>
            <a:ext cx="3528392" cy="1416174"/>
          </a:xfrm>
        </p:spPr>
        <p:txBody>
          <a:bodyPr/>
          <a:lstStyle/>
          <a:p>
            <a:pPr marR="0" eaLnBrk="1" hangingPunct="1"/>
            <a:r>
              <a:rPr lang="zh-CN" altLang="en-US" dirty="0" smtClean="0"/>
              <a:t>青岛黄海学院档案室</a:t>
            </a:r>
            <a:r>
              <a:rPr lang="en-US" altLang="zh-CN" dirty="0" smtClean="0"/>
              <a:t>2019</a:t>
            </a:r>
            <a:r>
              <a:rPr lang="zh-CN" altLang="en-US" dirty="0" smtClean="0"/>
              <a:t>年</a:t>
            </a:r>
            <a:r>
              <a:rPr lang="en-US" altLang="zh-CN" dirty="0" smtClean="0"/>
              <a:t>5</a:t>
            </a:r>
            <a:r>
              <a:rPr lang="zh-CN" altLang="en-US" dirty="0" smtClean="0"/>
              <a:t>月</a:t>
            </a:r>
            <a:endParaRPr lang="zh-CN" dirty="0" smtClean="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idx="1"/>
          </p:nvPr>
        </p:nvSpPr>
        <p:spPr>
          <a:xfrm>
            <a:off x="457200" y="46038"/>
            <a:ext cx="8229600" cy="1239822"/>
          </a:xfrm>
        </p:spPr>
        <p:txBody>
          <a:bodyPr/>
          <a:lstStyle/>
          <a:p>
            <a:pPr eaLnBrk="1" hangingPunct="1">
              <a:lnSpc>
                <a:spcPct val="80000"/>
              </a:lnSpc>
            </a:pPr>
            <a:endParaRPr lang="zh-CN" altLang="zh-CN" sz="4000" b="1" dirty="0" smtClean="0">
              <a:solidFill>
                <a:srgbClr val="FFFF00"/>
              </a:solidFill>
              <a:ea typeface="楷体_GB2312" pitchFamily="49" charset="-122"/>
              <a:sym typeface="Arial" charset="0"/>
            </a:endParaRPr>
          </a:p>
          <a:p>
            <a:pPr eaLnBrk="1" hangingPunct="1">
              <a:lnSpc>
                <a:spcPct val="80000"/>
              </a:lnSpc>
            </a:pPr>
            <a:r>
              <a:rPr lang="en-US" altLang="zh-CN" sz="3600" b="1" dirty="0" smtClean="0">
                <a:solidFill>
                  <a:srgbClr val="FFFF00"/>
                </a:solidFill>
                <a:ea typeface="楷体_GB2312" pitchFamily="49" charset="-122"/>
                <a:sym typeface="Arial" charset="0"/>
              </a:rPr>
              <a:t>7</a:t>
            </a:r>
            <a:r>
              <a:rPr lang="zh-CN" sz="3600" b="1" dirty="0" smtClean="0">
                <a:solidFill>
                  <a:srgbClr val="FFFF00"/>
                </a:solidFill>
                <a:ea typeface="楷体_GB2312" pitchFamily="49" charset="-122"/>
                <a:sym typeface="Arial" charset="0"/>
              </a:rPr>
              <a:t>、设备类（</a:t>
            </a:r>
            <a:r>
              <a:rPr lang="zh-CN" altLang="zh-CN" sz="3600" b="1" dirty="0" smtClean="0">
                <a:solidFill>
                  <a:srgbClr val="FFFF00"/>
                </a:solidFill>
                <a:ea typeface="楷体_GB2312" pitchFamily="49" charset="-122"/>
                <a:sym typeface="Arial" charset="0"/>
              </a:rPr>
              <a:t>SB</a:t>
            </a:r>
            <a:r>
              <a:rPr lang="zh-CN" sz="3600" b="1" dirty="0" smtClean="0">
                <a:solidFill>
                  <a:srgbClr val="FFFF00"/>
                </a:solidFill>
                <a:ea typeface="楷体_GB2312" pitchFamily="49" charset="-122"/>
                <a:sym typeface="Arial" charset="0"/>
              </a:rPr>
              <a:t>）</a:t>
            </a:r>
          </a:p>
          <a:p>
            <a:pPr eaLnBrk="1" hangingPunct="1">
              <a:lnSpc>
                <a:spcPct val="80000"/>
              </a:lnSpc>
              <a:buFontTx/>
              <a:buNone/>
            </a:pPr>
            <a:r>
              <a:rPr lang="en-US" altLang="zh-CN" b="1" dirty="0" smtClean="0">
                <a:ea typeface="方正仿宋简体" pitchFamily="2" charset="-122"/>
              </a:rPr>
              <a:t>          </a:t>
            </a:r>
            <a:endParaRPr lang="zh-CN" b="1" dirty="0" smtClean="0">
              <a:ea typeface="方正仿宋简体" pitchFamily="2" charset="-122"/>
            </a:endParaRPr>
          </a:p>
          <a:p>
            <a:pPr eaLnBrk="1" hangingPunct="1">
              <a:lnSpc>
                <a:spcPct val="120000"/>
              </a:lnSpc>
              <a:buFontTx/>
              <a:buNone/>
            </a:pPr>
            <a:endParaRPr lang="zh-CN" altLang="zh-CN" b="1" dirty="0" smtClean="0">
              <a:ea typeface="方正仿宋简体" pitchFamily="2" charset="-122"/>
            </a:endParaRPr>
          </a:p>
          <a:p>
            <a:pPr eaLnBrk="1" hangingPunct="1">
              <a:lnSpc>
                <a:spcPct val="120000"/>
              </a:lnSpc>
              <a:buFontTx/>
              <a:buNone/>
            </a:pPr>
            <a:r>
              <a:rPr lang="zh-CN" altLang="zh-CN" sz="3400" b="1" dirty="0" smtClean="0">
                <a:solidFill>
                  <a:srgbClr val="CC3300"/>
                </a:solidFill>
                <a:latin typeface="方正北魏楷书简体" pitchFamily="65" charset="-122"/>
                <a:ea typeface="方正北魏楷书简体" pitchFamily="65" charset="-122"/>
              </a:rPr>
              <a:t>   </a:t>
            </a:r>
          </a:p>
          <a:p>
            <a:pPr eaLnBrk="1" hangingPunct="1">
              <a:lnSpc>
                <a:spcPct val="80000"/>
              </a:lnSpc>
              <a:buFontTx/>
              <a:buNone/>
            </a:pPr>
            <a:r>
              <a:rPr lang="zh-CN" altLang="zh-CN" b="1" dirty="0" smtClean="0">
                <a:solidFill>
                  <a:srgbClr val="CC3300"/>
                </a:solidFill>
                <a:latin typeface="方正北魏楷书简体" pitchFamily="65" charset="-122"/>
                <a:ea typeface="方正北魏楷书简体" pitchFamily="65" charset="-122"/>
              </a:rPr>
              <a:t>          </a:t>
            </a:r>
          </a:p>
        </p:txBody>
      </p:sp>
      <p:graphicFrame>
        <p:nvGraphicFramePr>
          <p:cNvPr id="4" name="Group 4"/>
          <p:cNvGraphicFramePr>
            <a:graphicFrameLocks/>
          </p:cNvGraphicFramePr>
          <p:nvPr>
            <p:extLst>
              <p:ext uri="{D42A27DB-BD31-4B8C-83A1-F6EECF244321}">
                <p14:modId xmlns:p14="http://schemas.microsoft.com/office/powerpoint/2010/main" val="1852405922"/>
              </p:ext>
            </p:extLst>
          </p:nvPr>
        </p:nvGraphicFramePr>
        <p:xfrm>
          <a:off x="395536" y="2420888"/>
          <a:ext cx="4392488" cy="2381253"/>
        </p:xfrm>
        <a:graphic>
          <a:graphicData uri="http://schemas.openxmlformats.org/drawingml/2006/table">
            <a:tbl>
              <a:tblPr/>
              <a:tblGrid>
                <a:gridCol w="1957004"/>
                <a:gridCol w="2435484"/>
              </a:tblGrid>
              <a:tr h="79375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rPr>
                        <a:t>分类号</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0504D"/>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rPr>
                        <a:t>类目</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C0504D"/>
                    </a:solidFill>
                  </a:tcPr>
                </a:tc>
              </a:tr>
              <a:tr h="79375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rPr>
                        <a:t>SB11</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8D0D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0" i="0" u="none" strike="noStrike" cap="none" normalizeH="0" baseline="0" dirty="0" smtClean="0">
                          <a:ln>
                            <a:noFill/>
                          </a:ln>
                          <a:solidFill>
                            <a:schemeClr val="bg1"/>
                          </a:solidFill>
                          <a:effectLst/>
                          <a:latin typeface="+mn-ea"/>
                          <a:ea typeface="+mn-ea"/>
                        </a:rPr>
                        <a:t>综合</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8D0D0"/>
                    </a:solidFill>
                  </a:tcPr>
                </a:tc>
              </a:tr>
              <a:tr h="79375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rPr>
                        <a:t>SB12</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4E9E9"/>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0" i="0" u="none" strike="noStrike" cap="none" normalizeH="0" baseline="0" dirty="0" smtClean="0">
                          <a:ln>
                            <a:noFill/>
                          </a:ln>
                          <a:solidFill>
                            <a:schemeClr val="bg1"/>
                          </a:solidFill>
                          <a:effectLst/>
                          <a:latin typeface="+mn-ea"/>
                          <a:ea typeface="+mn-ea"/>
                        </a:rPr>
                        <a:t>设备</a:t>
                      </a:r>
                      <a:r>
                        <a:rPr kumimoji="0" lang="zh-CN" altLang="en-US" sz="3000" b="0" i="0" u="none" strike="noStrike" cap="none" normalizeH="0" baseline="0" dirty="0" smtClean="0">
                          <a:ln>
                            <a:noFill/>
                          </a:ln>
                          <a:solidFill>
                            <a:schemeClr val="bg1"/>
                          </a:solidFill>
                          <a:effectLst/>
                          <a:latin typeface="+mn-ea"/>
                          <a:ea typeface="+mn-ea"/>
                        </a:rPr>
                        <a:t>种类</a:t>
                      </a:r>
                      <a:endParaRPr kumimoji="0" lang="zh-CN" sz="3000" b="0" i="0" u="none" strike="noStrike" cap="none" normalizeH="0" baseline="0" dirty="0" smtClean="0">
                        <a:ln>
                          <a:noFill/>
                        </a:ln>
                        <a:solidFill>
                          <a:schemeClr val="bg1"/>
                        </a:solidFill>
                        <a:effectLst/>
                        <a:latin typeface="+mn-ea"/>
                        <a:ea typeface="+mn-ea"/>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4E9E9"/>
                    </a:solidFill>
                  </a:tcPr>
                </a:tc>
              </a:tr>
            </a:tbl>
          </a:graphicData>
        </a:graphic>
      </p:graphicFrame>
      <p:graphicFrame>
        <p:nvGraphicFramePr>
          <p:cNvPr id="2" name="表格 1"/>
          <p:cNvGraphicFramePr>
            <a:graphicFrameLocks noGrp="1"/>
          </p:cNvGraphicFramePr>
          <p:nvPr>
            <p:extLst>
              <p:ext uri="{D42A27DB-BD31-4B8C-83A1-F6EECF244321}">
                <p14:modId xmlns:p14="http://schemas.microsoft.com/office/powerpoint/2010/main" val="562416844"/>
              </p:ext>
            </p:extLst>
          </p:nvPr>
        </p:nvGraphicFramePr>
        <p:xfrm>
          <a:off x="5148064" y="1124744"/>
          <a:ext cx="3158008" cy="5010626"/>
        </p:xfrm>
        <a:graphic>
          <a:graphicData uri="http://schemas.openxmlformats.org/drawingml/2006/table">
            <a:tbl>
              <a:tblPr/>
              <a:tblGrid>
                <a:gridCol w="1435459"/>
                <a:gridCol w="1722549"/>
              </a:tblGrid>
              <a:tr h="58604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2400" b="1" i="0" u="none" strike="noStrike" cap="none" normalizeH="0" baseline="0" dirty="0" smtClean="0">
                          <a:ln>
                            <a:noFill/>
                          </a:ln>
                          <a:solidFill>
                            <a:schemeClr val="bg1"/>
                          </a:solidFill>
                          <a:effectLst/>
                          <a:latin typeface="+mn-ea"/>
                          <a:ea typeface="+mn-ea"/>
                        </a:rPr>
                        <a:t>分类号</a:t>
                      </a:r>
                    </a:p>
                  </a:txBody>
                  <a:tcPr horzOverflow="overflow">
                    <a:lnL w="12700" cap="flat" cmpd="sng" algn="ctr">
                      <a:solidFill>
                        <a:srgbClr val="9BBB59"/>
                      </a:solidFill>
                      <a:prstDash val="solid"/>
                      <a:round/>
                      <a:headEnd type="none" w="med" len="med"/>
                      <a:tailEnd type="none" w="med" len="med"/>
                    </a:lnL>
                    <a:lnR cap="flat">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2400" b="1" i="0" u="none" strike="noStrike" cap="none" normalizeH="0" baseline="0" dirty="0" smtClean="0">
                          <a:ln>
                            <a:noFill/>
                          </a:ln>
                          <a:solidFill>
                            <a:schemeClr val="bg1"/>
                          </a:solidFill>
                          <a:effectLst/>
                          <a:latin typeface="+mn-ea"/>
                          <a:ea typeface="+mn-ea"/>
                        </a:rPr>
                        <a:t>类目</a:t>
                      </a:r>
                    </a:p>
                  </a:txBody>
                  <a:tcPr horzOverflow="overflow">
                    <a:lnL cap="flat">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solidFill>
                  </a:tcPr>
                </a:tc>
              </a:tr>
              <a:tr h="103642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dirty="0" smtClean="0">
                          <a:ln>
                            <a:noFill/>
                          </a:ln>
                          <a:solidFill>
                            <a:schemeClr val="bg1"/>
                          </a:solidFill>
                          <a:effectLst/>
                          <a:latin typeface="+mn-ea"/>
                          <a:ea typeface="+mn-ea"/>
                        </a:rPr>
                        <a:t>SB12.12</a:t>
                      </a:r>
                      <a:endParaRPr kumimoji="0" lang="zh-CN" sz="2400" b="1" i="0" u="none" strike="noStrike" cap="none" normalizeH="0" baseline="0" dirty="0" smtClean="0">
                        <a:ln>
                          <a:noFill/>
                        </a:ln>
                        <a:solidFill>
                          <a:schemeClr val="bg1"/>
                        </a:solidFill>
                        <a:effectLst/>
                        <a:latin typeface="+mn-ea"/>
                        <a:ea typeface="+mn-ea"/>
                      </a:endParaRPr>
                    </a:p>
                  </a:txBody>
                  <a:tcPr anchor="ctr" horzOverflow="overflow">
                    <a:lnL w="12700" cap="flat" cmpd="sng" algn="ctr">
                      <a:solidFill>
                        <a:srgbClr val="9BBB59"/>
                      </a:solidFill>
                      <a:prstDash val="solid"/>
                      <a:round/>
                      <a:headEnd type="none" w="med" len="med"/>
                      <a:tailEnd type="none" w="med" len="med"/>
                    </a:lnL>
                    <a:lnR cap="flat">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EFF3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dirty="0" smtClean="0">
                          <a:ln>
                            <a:noFill/>
                          </a:ln>
                          <a:solidFill>
                            <a:schemeClr val="bg1"/>
                          </a:solidFill>
                          <a:effectLst/>
                          <a:latin typeface="+mn-ea"/>
                          <a:ea typeface="+mn-ea"/>
                        </a:rPr>
                        <a:t>设备</a:t>
                      </a:r>
                      <a:r>
                        <a:rPr kumimoji="0" lang="en-US" altLang="zh-CN" sz="2400" b="1" i="0" u="none" strike="noStrike" cap="none" normalizeH="0" baseline="0" dirty="0" smtClean="0">
                          <a:ln>
                            <a:noFill/>
                          </a:ln>
                          <a:solidFill>
                            <a:schemeClr val="bg1"/>
                          </a:solidFill>
                          <a:effectLst/>
                          <a:latin typeface="+mn-ea"/>
                          <a:ea typeface="+mn-ea"/>
                        </a:rPr>
                        <a:t>1</a:t>
                      </a:r>
                      <a:r>
                        <a:rPr kumimoji="0" lang="zh-CN" altLang="en-US" sz="1800" b="1" i="0" u="none" strike="noStrike" cap="none" normalizeH="0" baseline="0" dirty="0" smtClean="0">
                          <a:ln>
                            <a:noFill/>
                          </a:ln>
                          <a:solidFill>
                            <a:schemeClr val="bg1"/>
                          </a:solidFill>
                          <a:effectLst/>
                          <a:latin typeface="+mn-ea"/>
                          <a:ea typeface="+mn-ea"/>
                        </a:rPr>
                        <a:t>（同年购）</a:t>
                      </a:r>
                      <a:endParaRPr kumimoji="0" lang="zh-CN" sz="1800" b="1" i="0" u="none" strike="noStrike" cap="none" normalizeH="0" baseline="0" dirty="0" smtClean="0">
                        <a:ln>
                          <a:noFill/>
                        </a:ln>
                        <a:solidFill>
                          <a:schemeClr val="bg1"/>
                        </a:solidFill>
                        <a:effectLst/>
                        <a:latin typeface="+mn-ea"/>
                        <a:ea typeface="+mn-ea"/>
                      </a:endParaRPr>
                    </a:p>
                  </a:txBody>
                  <a:tcPr anchor="ctr" horzOverflow="overflow">
                    <a:lnL cap="flat">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EFF3EA"/>
                    </a:solidFill>
                  </a:tcPr>
                </a:tc>
              </a:tr>
              <a:tr h="103642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dirty="0" smtClean="0">
                          <a:ln>
                            <a:noFill/>
                          </a:ln>
                          <a:solidFill>
                            <a:schemeClr val="bg1"/>
                          </a:solidFill>
                          <a:effectLst/>
                          <a:latin typeface="+mn-ea"/>
                          <a:ea typeface="+mn-ea"/>
                        </a:rPr>
                        <a:t>SB12.13</a:t>
                      </a:r>
                      <a:endParaRPr kumimoji="0" lang="zh-CN" sz="2400" b="1" i="0" u="none" strike="noStrike" cap="none" normalizeH="0" baseline="0" dirty="0" smtClean="0">
                        <a:ln>
                          <a:noFill/>
                        </a:ln>
                        <a:solidFill>
                          <a:schemeClr val="bg1"/>
                        </a:solidFill>
                        <a:effectLst/>
                        <a:latin typeface="+mn-ea"/>
                        <a:ea typeface="+mn-ea"/>
                      </a:endParaRPr>
                    </a:p>
                  </a:txBody>
                  <a:tcPr anchor="ctr" horzOverflow="overflow">
                    <a:lnL w="12700" cap="flat" cmpd="sng" algn="ctr">
                      <a:solidFill>
                        <a:srgbClr val="9BBB59"/>
                      </a:solidFill>
                      <a:prstDash val="solid"/>
                      <a:round/>
                      <a:headEnd type="none" w="med" len="med"/>
                      <a:tailEnd type="none" w="med" len="med"/>
                    </a:lnL>
                    <a:lnR cap="flat">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dirty="0" smtClean="0">
                          <a:ln>
                            <a:noFill/>
                          </a:ln>
                          <a:solidFill>
                            <a:schemeClr val="bg1"/>
                          </a:solidFill>
                          <a:effectLst/>
                          <a:latin typeface="+mn-ea"/>
                          <a:ea typeface="+mn-ea"/>
                        </a:rPr>
                        <a:t>设备</a:t>
                      </a:r>
                      <a:r>
                        <a:rPr kumimoji="0" lang="en-US" altLang="zh-CN" sz="2400" b="1" i="0" u="none" strike="noStrike" cap="none" normalizeH="0" baseline="0" dirty="0" smtClean="0">
                          <a:ln>
                            <a:noFill/>
                          </a:ln>
                          <a:solidFill>
                            <a:schemeClr val="bg1"/>
                          </a:solidFill>
                          <a:effectLst/>
                          <a:latin typeface="+mn-ea"/>
                          <a:ea typeface="+mn-ea"/>
                        </a:rPr>
                        <a:t>2</a:t>
                      </a:r>
                      <a:endParaRPr kumimoji="0" lang="zh-CN" altLang="en-US" sz="2400" b="1" i="0" u="none" strike="noStrike" cap="none" normalizeH="0" baseline="0" dirty="0" smtClean="0">
                        <a:ln>
                          <a:noFill/>
                        </a:ln>
                        <a:solidFill>
                          <a:schemeClr val="bg1"/>
                        </a:solidFill>
                        <a:effectLst/>
                        <a:latin typeface="+mn-ea"/>
                        <a:ea typeface="+mn-ea"/>
                      </a:endParaRPr>
                    </a:p>
                  </a:txBody>
                  <a:tcPr anchor="ctr" horzOverflow="overflow">
                    <a:lnL cap="flat">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FFFFFF"/>
                    </a:solidFill>
                  </a:tcPr>
                </a:tc>
              </a:tr>
              <a:tr h="117587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dirty="0" smtClean="0">
                          <a:ln>
                            <a:noFill/>
                          </a:ln>
                          <a:solidFill>
                            <a:schemeClr val="bg1"/>
                          </a:solidFill>
                          <a:effectLst/>
                          <a:latin typeface="+mn-ea"/>
                          <a:ea typeface="+mn-ea"/>
                        </a:rPr>
                        <a:t>SB12.14</a:t>
                      </a:r>
                    </a:p>
                  </a:txBody>
                  <a:tcPr anchor="ctr" horzOverflow="overflow">
                    <a:lnL w="12700" cap="flat" cmpd="sng" algn="ctr">
                      <a:solidFill>
                        <a:srgbClr val="9BBB59"/>
                      </a:solidFill>
                      <a:prstDash val="solid"/>
                      <a:round/>
                      <a:headEnd type="none" w="med" len="med"/>
                      <a:tailEnd type="none" w="med" len="med"/>
                    </a:lnL>
                    <a:lnR cap="flat">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EFF3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dirty="0" smtClean="0">
                          <a:ln>
                            <a:noFill/>
                          </a:ln>
                          <a:solidFill>
                            <a:schemeClr val="bg1"/>
                          </a:solidFill>
                          <a:effectLst/>
                          <a:latin typeface="+mn-ea"/>
                          <a:ea typeface="+mn-ea"/>
                        </a:rPr>
                        <a:t>设备</a:t>
                      </a:r>
                      <a:r>
                        <a:rPr kumimoji="0" lang="en-US" altLang="zh-CN" sz="2400" b="1" i="0" u="none" strike="noStrike" cap="none" normalizeH="0" baseline="0" dirty="0" smtClean="0">
                          <a:ln>
                            <a:noFill/>
                          </a:ln>
                          <a:solidFill>
                            <a:schemeClr val="bg1"/>
                          </a:solidFill>
                          <a:effectLst/>
                          <a:latin typeface="+mn-ea"/>
                          <a:ea typeface="+mn-ea"/>
                        </a:rPr>
                        <a:t>3</a:t>
                      </a:r>
                    </a:p>
                  </a:txBody>
                  <a:tcPr anchor="ctr" horzOverflow="overflow">
                    <a:lnL cap="flat">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EFF3EA"/>
                    </a:solidFill>
                  </a:tcPr>
                </a:tc>
              </a:tr>
              <a:tr h="117587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dirty="0" smtClean="0">
                          <a:ln>
                            <a:noFill/>
                          </a:ln>
                          <a:solidFill>
                            <a:schemeClr val="bg1"/>
                          </a:solidFill>
                          <a:effectLst/>
                          <a:latin typeface="+mn-ea"/>
                          <a:ea typeface="+mn-ea"/>
                        </a:rPr>
                        <a:t>……</a:t>
                      </a:r>
                    </a:p>
                  </a:txBody>
                  <a:tcPr anchor="ctr" horzOverflow="overflow">
                    <a:lnL w="12700" cap="flat" cmpd="sng" algn="ctr">
                      <a:solidFill>
                        <a:srgbClr val="9BBB59"/>
                      </a:solidFill>
                      <a:prstDash val="solid"/>
                      <a:round/>
                      <a:headEnd type="none" w="med" len="med"/>
                      <a:tailEnd type="none" w="med" len="med"/>
                    </a:lnL>
                    <a:lnR cap="flat">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EFF3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dirty="0" smtClean="0">
                          <a:ln>
                            <a:noFill/>
                          </a:ln>
                          <a:solidFill>
                            <a:schemeClr val="bg1"/>
                          </a:solidFill>
                          <a:effectLst/>
                          <a:latin typeface="+mn-ea"/>
                          <a:ea typeface="+mn-ea"/>
                        </a:rPr>
                        <a:t>……</a:t>
                      </a:r>
                    </a:p>
                  </a:txBody>
                  <a:tcPr anchor="ctr" horzOverflow="overflow">
                    <a:lnL cap="flat">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EFF3EA"/>
                    </a:solid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body" sz="half" idx="1"/>
          </p:nvPr>
        </p:nvSpPr>
        <p:spPr>
          <a:xfrm>
            <a:off x="468313" y="404813"/>
            <a:ext cx="4603753" cy="881047"/>
          </a:xfrm>
        </p:spPr>
        <p:txBody>
          <a:bodyPr/>
          <a:lstStyle/>
          <a:p>
            <a:pPr eaLnBrk="1" hangingPunct="1">
              <a:buFontTx/>
              <a:buNone/>
            </a:pPr>
            <a:r>
              <a:rPr lang="en-US" altLang="zh-CN" sz="3600" b="1" dirty="0" smtClean="0">
                <a:solidFill>
                  <a:srgbClr val="FFFF00"/>
                </a:solidFill>
                <a:ea typeface="楷体_GB2312" pitchFamily="49" charset="-122"/>
                <a:sym typeface="Arial" charset="0"/>
              </a:rPr>
              <a:t>8</a:t>
            </a:r>
            <a:r>
              <a:rPr lang="zh-CN" sz="3600" b="1" dirty="0" smtClean="0">
                <a:solidFill>
                  <a:srgbClr val="FFFF00"/>
                </a:solidFill>
                <a:ea typeface="楷体_GB2312" pitchFamily="49" charset="-122"/>
                <a:sym typeface="Arial" charset="0"/>
              </a:rPr>
              <a:t>、出版物类（</a:t>
            </a:r>
            <a:r>
              <a:rPr lang="zh-CN" altLang="zh-CN" sz="3600" b="1" dirty="0" smtClean="0">
                <a:solidFill>
                  <a:srgbClr val="FFFF00"/>
                </a:solidFill>
                <a:ea typeface="楷体_GB2312" pitchFamily="49" charset="-122"/>
                <a:sym typeface="Arial" charset="0"/>
              </a:rPr>
              <a:t>CB</a:t>
            </a:r>
            <a:r>
              <a:rPr lang="zh-CN" sz="3600" b="1" dirty="0" smtClean="0">
                <a:solidFill>
                  <a:srgbClr val="FFFF00"/>
                </a:solidFill>
                <a:ea typeface="楷体_GB2312" pitchFamily="49" charset="-122"/>
                <a:sym typeface="Arial" charset="0"/>
              </a:rPr>
              <a:t>）</a:t>
            </a:r>
          </a:p>
          <a:p>
            <a:pPr eaLnBrk="1" hangingPunct="1">
              <a:lnSpc>
                <a:spcPct val="150000"/>
              </a:lnSpc>
              <a:buFontTx/>
              <a:buNone/>
            </a:pPr>
            <a:r>
              <a:rPr lang="zh-CN" altLang="zh-CN" sz="1600" b="1" dirty="0" smtClean="0">
                <a:ea typeface="方正仿宋简体" pitchFamily="2" charset="-122"/>
              </a:rPr>
              <a:t>         </a:t>
            </a:r>
            <a:r>
              <a:rPr lang="zh-CN" altLang="zh-CN" sz="2800" b="1" dirty="0" smtClean="0">
                <a:ea typeface="方正仿宋简体" pitchFamily="2" charset="-122"/>
              </a:rPr>
              <a:t>   </a:t>
            </a:r>
            <a:endParaRPr lang="zh-CN" altLang="zh-CN" sz="2100" b="1" dirty="0" smtClean="0">
              <a:ea typeface="方正仿宋简体" pitchFamily="2" charset="-122"/>
              <a:sym typeface="Arial" charset="0"/>
            </a:endParaRPr>
          </a:p>
          <a:p>
            <a:pPr eaLnBrk="1" hangingPunct="1">
              <a:buFontTx/>
              <a:buNone/>
            </a:pPr>
            <a:r>
              <a:rPr lang="zh-CN" altLang="zh-CN" sz="2100" b="1" dirty="0" smtClean="0">
                <a:ea typeface="方正仿宋简体" pitchFamily="2" charset="-122"/>
                <a:sym typeface="Arial" charset="0"/>
              </a:rPr>
              <a:t>            </a:t>
            </a:r>
          </a:p>
          <a:p>
            <a:pPr eaLnBrk="1" hangingPunct="1">
              <a:buFontTx/>
              <a:buNone/>
            </a:pPr>
            <a:r>
              <a:rPr lang="zh-CN" altLang="zh-CN" sz="2100" b="1" dirty="0" smtClean="0">
                <a:ea typeface="方正仿宋简体" pitchFamily="2" charset="-122"/>
                <a:sym typeface="Arial" charset="0"/>
              </a:rPr>
              <a:t> </a:t>
            </a:r>
          </a:p>
        </p:txBody>
      </p:sp>
      <p:graphicFrame>
        <p:nvGraphicFramePr>
          <p:cNvPr id="3" name="Group 3"/>
          <p:cNvGraphicFramePr>
            <a:graphicFrameLocks noGrp="1"/>
          </p:cNvGraphicFramePr>
          <p:nvPr>
            <p:ph sz="half" idx="2"/>
          </p:nvPr>
        </p:nvGraphicFramePr>
        <p:xfrm>
          <a:off x="1928794" y="1857364"/>
          <a:ext cx="5429288" cy="2786083"/>
        </p:xfrm>
        <a:graphic>
          <a:graphicData uri="http://schemas.openxmlformats.org/drawingml/2006/table">
            <a:tbl>
              <a:tblPr/>
              <a:tblGrid>
                <a:gridCol w="2063087"/>
                <a:gridCol w="3366201"/>
              </a:tblGrid>
              <a:tr h="69600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rPr>
                        <a:t>分类号</a:t>
                      </a:r>
                    </a:p>
                  </a:txBody>
                  <a:tcPr anchor="ctr" horzOverflow="overflow">
                    <a:lnL cap="flat">
                      <a:noFill/>
                    </a:lnL>
                    <a:lnR cap="flat">
                      <a:noFill/>
                    </a:lnR>
                    <a:lnT cap="flat">
                      <a:noFill/>
                    </a:lnT>
                    <a:lnB cap="flat">
                      <a:noFill/>
                    </a:lnB>
                    <a:lnTlToBr>
                      <a:noFill/>
                    </a:lnTlToBr>
                    <a:lnBlToTr>
                      <a:noFill/>
                    </a:lnBlToTr>
                    <a:solidFill>
                      <a:srgbClr val="8064A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rPr>
                        <a:t>类目</a:t>
                      </a:r>
                    </a:p>
                  </a:txBody>
                  <a:tcPr anchor="ctr" horzOverflow="overflow">
                    <a:lnL cap="flat">
                      <a:noFill/>
                    </a:lnL>
                    <a:lnR cap="flat">
                      <a:noFill/>
                    </a:lnR>
                    <a:lnT cap="flat">
                      <a:noFill/>
                    </a:lnT>
                    <a:lnB cap="flat">
                      <a:noFill/>
                    </a:lnB>
                    <a:lnTlToBr>
                      <a:noFill/>
                    </a:lnTlToBr>
                    <a:lnBlToTr>
                      <a:noFill/>
                    </a:lnBlToTr>
                    <a:solidFill>
                      <a:srgbClr val="8064A2"/>
                    </a:solidFill>
                  </a:tcPr>
                </a:tc>
              </a:tr>
              <a:tr h="69600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0" i="0" u="none" strike="noStrike" cap="none" normalizeH="0" baseline="0" dirty="0" smtClean="0">
                          <a:ln>
                            <a:noFill/>
                          </a:ln>
                          <a:solidFill>
                            <a:schemeClr val="bg1"/>
                          </a:solidFill>
                          <a:effectLst/>
                          <a:latin typeface="+mn-ea"/>
                          <a:ea typeface="+mn-ea"/>
                        </a:rPr>
                        <a:t>CB11</a:t>
                      </a:r>
                    </a:p>
                  </a:txBody>
                  <a:tcPr anchor="ctr" horzOverflow="overflow">
                    <a:lnL cap="flat">
                      <a:noFill/>
                    </a:lnL>
                    <a:lnR cap="flat">
                      <a:noFill/>
                    </a:lnR>
                    <a:lnT cap="flat">
                      <a:noFill/>
                    </a:lnT>
                    <a:lnB cap="flat">
                      <a:noFill/>
                    </a:lnB>
                    <a:lnTlToBr>
                      <a:noFill/>
                    </a:lnTlToBr>
                    <a:lnBlToTr>
                      <a:noFill/>
                    </a:lnBlToTr>
                    <a:solidFill>
                      <a:srgbClr val="DEE7D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0" i="0" u="none" strike="noStrike" cap="none" normalizeH="0" baseline="0" dirty="0" smtClean="0">
                          <a:ln>
                            <a:noFill/>
                          </a:ln>
                          <a:solidFill>
                            <a:schemeClr val="bg1"/>
                          </a:solidFill>
                          <a:effectLst/>
                          <a:latin typeface="+mn-ea"/>
                          <a:ea typeface="+mn-ea"/>
                          <a:sym typeface="Arial" pitchFamily="34" charset="0"/>
                        </a:rPr>
                        <a:t>综合</a:t>
                      </a:r>
                    </a:p>
                  </a:txBody>
                  <a:tcPr anchor="ctr" horzOverflow="overflow">
                    <a:lnL cap="flat">
                      <a:noFill/>
                    </a:lnL>
                    <a:lnR cap="flat">
                      <a:noFill/>
                    </a:lnR>
                    <a:lnT cap="flat">
                      <a:noFill/>
                    </a:lnT>
                    <a:lnB cap="flat">
                      <a:noFill/>
                    </a:lnB>
                    <a:lnTlToBr>
                      <a:noFill/>
                    </a:lnTlToBr>
                    <a:lnBlToTr>
                      <a:noFill/>
                    </a:lnBlToTr>
                    <a:solidFill>
                      <a:srgbClr val="DEE7D1"/>
                    </a:solidFill>
                  </a:tcPr>
                </a:tc>
              </a:tr>
              <a:tr h="69805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0" i="0" u="none" strike="noStrike" cap="none" normalizeH="0" baseline="0" dirty="0" smtClean="0">
                          <a:ln>
                            <a:noFill/>
                          </a:ln>
                          <a:solidFill>
                            <a:schemeClr val="bg1"/>
                          </a:solidFill>
                          <a:effectLst/>
                          <a:latin typeface="+mn-ea"/>
                          <a:ea typeface="+mn-ea"/>
                        </a:rPr>
                        <a:t>CB12</a:t>
                      </a:r>
                    </a:p>
                  </a:txBody>
                  <a:tcPr anchor="ctr" horzOverflow="overflow">
                    <a:lnL cap="flat">
                      <a:noFill/>
                    </a:lnL>
                    <a:lnR cap="flat">
                      <a:noFill/>
                    </a:lnR>
                    <a:lnT cap="flat">
                      <a:noFill/>
                    </a:lnT>
                    <a:lnB cap="flat">
                      <a:noFill/>
                    </a:lnB>
                    <a:lnTlToBr>
                      <a:noFill/>
                    </a:lnTlToBr>
                    <a:lnBlToTr>
                      <a:noFill/>
                    </a:lnBlToTr>
                    <a:solidFill>
                      <a:srgbClr val="EFF3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000" b="0" i="0" u="none" strike="noStrike" cap="none" normalizeH="0" baseline="0" dirty="0" smtClean="0">
                          <a:ln>
                            <a:noFill/>
                          </a:ln>
                          <a:solidFill>
                            <a:schemeClr val="bg1"/>
                          </a:solidFill>
                          <a:effectLst/>
                          <a:latin typeface="+mn-ea"/>
                          <a:ea typeface="+mn-ea"/>
                          <a:sym typeface="Arial" pitchFamily="34" charset="0"/>
                        </a:rPr>
                        <a:t>校</a:t>
                      </a:r>
                      <a:r>
                        <a:rPr kumimoji="0" lang="zh-CN" sz="3000" b="0" i="0" u="none" strike="noStrike" cap="none" normalizeH="0" baseline="0" dirty="0" smtClean="0">
                          <a:ln>
                            <a:noFill/>
                          </a:ln>
                          <a:solidFill>
                            <a:schemeClr val="bg1"/>
                          </a:solidFill>
                          <a:effectLst/>
                          <a:latin typeface="+mn-ea"/>
                          <a:ea typeface="+mn-ea"/>
                          <a:sym typeface="Arial" pitchFamily="34" charset="0"/>
                        </a:rPr>
                        <a:t>报</a:t>
                      </a:r>
                    </a:p>
                  </a:txBody>
                  <a:tcPr anchor="ctr" horzOverflow="overflow">
                    <a:lnL cap="flat">
                      <a:noFill/>
                    </a:lnL>
                    <a:lnR cap="flat">
                      <a:noFill/>
                    </a:lnR>
                    <a:lnT cap="flat">
                      <a:noFill/>
                    </a:lnT>
                    <a:lnB cap="flat">
                      <a:noFill/>
                    </a:lnB>
                    <a:lnTlToBr>
                      <a:noFill/>
                    </a:lnTlToBr>
                    <a:lnBlToTr>
                      <a:noFill/>
                    </a:lnBlToTr>
                    <a:solidFill>
                      <a:srgbClr val="EFF3EA"/>
                    </a:solidFill>
                  </a:tcPr>
                </a:tc>
              </a:tr>
              <a:tr h="69600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0" i="0" u="none" strike="noStrike" cap="none" normalizeH="0" baseline="0" dirty="0" smtClean="0">
                          <a:ln>
                            <a:noFill/>
                          </a:ln>
                          <a:solidFill>
                            <a:schemeClr val="bg1"/>
                          </a:solidFill>
                          <a:effectLst/>
                          <a:latin typeface="+mn-ea"/>
                          <a:ea typeface="+mn-ea"/>
                        </a:rPr>
                        <a:t>CB13</a:t>
                      </a:r>
                    </a:p>
                  </a:txBody>
                  <a:tcPr anchor="ctr" horzOverflow="overflow">
                    <a:lnL cap="flat">
                      <a:noFill/>
                    </a:lnL>
                    <a:lnR cap="flat">
                      <a:noFill/>
                    </a:lnR>
                    <a:lnT cap="flat">
                      <a:noFill/>
                    </a:lnT>
                    <a:lnB cap="flat">
                      <a:noFill/>
                    </a:lnB>
                    <a:lnTlToBr>
                      <a:noFill/>
                    </a:lnTlToBr>
                    <a:lnBlToTr>
                      <a:noFill/>
                    </a:lnBlToTr>
                    <a:solidFill>
                      <a:srgbClr val="DEE7D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0" i="0" u="none" strike="noStrike" cap="none" normalizeH="0" baseline="0" dirty="0" smtClean="0">
                          <a:ln>
                            <a:noFill/>
                          </a:ln>
                          <a:solidFill>
                            <a:schemeClr val="bg1"/>
                          </a:solidFill>
                          <a:effectLst/>
                          <a:latin typeface="+mn-ea"/>
                          <a:ea typeface="+mn-ea"/>
                          <a:sym typeface="Arial" pitchFamily="34" charset="0"/>
                        </a:rPr>
                        <a:t>刊物</a:t>
                      </a:r>
                    </a:p>
                  </a:txBody>
                  <a:tcPr anchor="ctr" horzOverflow="overflow">
                    <a:lnL cap="flat">
                      <a:noFill/>
                    </a:lnL>
                    <a:lnR cap="flat">
                      <a:noFill/>
                    </a:lnR>
                    <a:lnT cap="flat">
                      <a:noFill/>
                    </a:lnT>
                    <a:lnB cap="flat">
                      <a:noFill/>
                    </a:lnB>
                    <a:lnTlToBr>
                      <a:noFill/>
                    </a:lnTlToBr>
                    <a:lnBlToTr>
                      <a:noFill/>
                    </a:lnBlToTr>
                    <a:solidFill>
                      <a:srgbClr val="DEE7D1"/>
                    </a:solid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sz="half" idx="1"/>
          </p:nvPr>
        </p:nvSpPr>
        <p:spPr>
          <a:xfrm>
            <a:off x="457200" y="1600200"/>
            <a:ext cx="8220075" cy="4525963"/>
          </a:xfrm>
        </p:spPr>
        <p:txBody>
          <a:bodyPr/>
          <a:lstStyle/>
          <a:p>
            <a:pPr eaLnBrk="1" hangingPunct="1">
              <a:buFontTx/>
              <a:buNone/>
            </a:pPr>
            <a:r>
              <a:rPr lang="zh-CN" altLang="zh-CN" b="1" dirty="0" smtClean="0">
                <a:ea typeface="方正仿宋简体" pitchFamily="2" charset="-122"/>
                <a:sym typeface="Arial" charset="0"/>
              </a:rPr>
              <a:t>           </a:t>
            </a:r>
            <a:endParaRPr lang="zh-CN" b="1" dirty="0" smtClean="0">
              <a:ea typeface="方正仿宋简体" pitchFamily="2" charset="-122"/>
              <a:sym typeface="Arial" charset="0"/>
            </a:endParaRPr>
          </a:p>
          <a:p>
            <a:pPr eaLnBrk="1" hangingPunct="1">
              <a:buFontTx/>
              <a:buNone/>
            </a:pPr>
            <a:endParaRPr lang="zh-CN" altLang="zh-CN" b="1" dirty="0" smtClean="0">
              <a:ea typeface="方正仿宋简体" pitchFamily="2" charset="-122"/>
              <a:sym typeface="Arial" charset="0"/>
            </a:endParaRPr>
          </a:p>
          <a:p>
            <a:pPr eaLnBrk="1" hangingPunct="1"/>
            <a:endParaRPr lang="zh-CN" altLang="zh-CN" b="1" dirty="0" smtClean="0">
              <a:ea typeface="方正仿宋简体" pitchFamily="2" charset="-122"/>
              <a:sym typeface="Arial" charset="0"/>
            </a:endParaRPr>
          </a:p>
        </p:txBody>
      </p:sp>
      <p:graphicFrame>
        <p:nvGraphicFramePr>
          <p:cNvPr id="61443" name="Group 3"/>
          <p:cNvGraphicFramePr>
            <a:graphicFrameLocks noGrp="1"/>
          </p:cNvGraphicFramePr>
          <p:nvPr>
            <p:ph sz="half" idx="2"/>
          </p:nvPr>
        </p:nvGraphicFramePr>
        <p:xfrm>
          <a:off x="1643042" y="1928802"/>
          <a:ext cx="6072230" cy="3571899"/>
        </p:xfrm>
        <a:graphic>
          <a:graphicData uri="http://schemas.openxmlformats.org/drawingml/2006/table">
            <a:tbl>
              <a:tblPr/>
              <a:tblGrid>
                <a:gridCol w="2626416"/>
                <a:gridCol w="3445814"/>
              </a:tblGrid>
              <a:tr h="59560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rPr>
                        <a:t>分类号</a:t>
                      </a:r>
                    </a:p>
                  </a:txBody>
                  <a:tcPr anchor="ctr" horzOverflow="overflow">
                    <a:lnL cap="flat">
                      <a:noFill/>
                    </a:lnL>
                    <a:lnR cap="flat">
                      <a:noFill/>
                    </a:lnR>
                    <a:lnT cap="flat">
                      <a:noFill/>
                    </a:lnT>
                    <a:lnB cap="flat">
                      <a:noFill/>
                    </a:lnB>
                    <a:lnTlToBr>
                      <a:noFill/>
                    </a:lnTlToBr>
                    <a:lnBlToTr>
                      <a:noFill/>
                    </a:lnBlToTr>
                    <a:solidFill>
                      <a:srgbClr val="F7964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smtClean="0">
                          <a:ln>
                            <a:noFill/>
                          </a:ln>
                          <a:solidFill>
                            <a:schemeClr val="bg1"/>
                          </a:solidFill>
                          <a:effectLst/>
                          <a:latin typeface="+mn-ea"/>
                          <a:ea typeface="+mn-ea"/>
                        </a:rPr>
                        <a:t>类目</a:t>
                      </a:r>
                    </a:p>
                  </a:txBody>
                  <a:tcPr anchor="ctr" horzOverflow="overflow">
                    <a:lnL cap="flat">
                      <a:noFill/>
                    </a:lnL>
                    <a:lnR cap="flat">
                      <a:noFill/>
                    </a:lnR>
                    <a:lnT cap="flat">
                      <a:noFill/>
                    </a:lnT>
                    <a:lnB cap="flat">
                      <a:noFill/>
                    </a:lnB>
                    <a:lnTlToBr>
                      <a:noFill/>
                    </a:lnTlToBr>
                    <a:lnBlToTr>
                      <a:noFill/>
                    </a:lnBlToTr>
                    <a:solidFill>
                      <a:srgbClr val="F79646"/>
                    </a:solidFill>
                  </a:tcPr>
                </a:tc>
              </a:tr>
              <a:tr h="59560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rPr>
                        <a:t>WS11</a:t>
                      </a:r>
                    </a:p>
                  </a:txBody>
                  <a:tcPr anchor="ctr" horzOverflow="overflow">
                    <a:lnL cap="flat">
                      <a:noFill/>
                    </a:lnL>
                    <a:lnR cap="flat">
                      <a:noFill/>
                    </a:lnR>
                    <a:lnT cap="flat">
                      <a:noFill/>
                    </a:lnT>
                    <a:lnB cap="flat">
                      <a:noFill/>
                    </a:lnB>
                    <a:lnTlToBr>
                      <a:noFill/>
                    </a:lnTlToBr>
                    <a:lnBlToTr>
                      <a:noFill/>
                    </a:lnBlToTr>
                    <a:solidFill>
                      <a:srgbClr val="D0E3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smtClean="0">
                          <a:ln>
                            <a:noFill/>
                          </a:ln>
                          <a:solidFill>
                            <a:schemeClr val="bg1"/>
                          </a:solidFill>
                          <a:effectLst/>
                          <a:latin typeface="+mn-ea"/>
                          <a:ea typeface="+mn-ea"/>
                        </a:rPr>
                        <a:t>综合</a:t>
                      </a:r>
                    </a:p>
                  </a:txBody>
                  <a:tcPr anchor="ctr" horzOverflow="overflow">
                    <a:lnL cap="flat">
                      <a:noFill/>
                    </a:lnL>
                    <a:lnR cap="flat">
                      <a:noFill/>
                    </a:lnR>
                    <a:lnT cap="flat">
                      <a:noFill/>
                    </a:lnT>
                    <a:lnB cap="flat">
                      <a:noFill/>
                    </a:lnB>
                    <a:lnTlToBr>
                      <a:noFill/>
                    </a:lnTlToBr>
                    <a:lnBlToTr>
                      <a:noFill/>
                    </a:lnBlToTr>
                    <a:solidFill>
                      <a:srgbClr val="D0E3EA"/>
                    </a:solidFill>
                  </a:tcPr>
                </a:tc>
              </a:tr>
              <a:tr h="59560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rPr>
                        <a:t>WS12</a:t>
                      </a:r>
                    </a:p>
                  </a:txBody>
                  <a:tcPr anchor="ctr" horzOverflow="overflow">
                    <a:lnL cap="flat">
                      <a:noFill/>
                    </a:lnL>
                    <a:lnR cap="flat">
                      <a:noFill/>
                    </a:lnR>
                    <a:lnT cap="flat">
                      <a:noFill/>
                    </a:lnT>
                    <a:lnB cap="flat">
                      <a:noFill/>
                    </a:lnB>
                    <a:lnTlToBr>
                      <a:noFill/>
                    </a:lnTlToBr>
                    <a:lnBlToTr>
                      <a:noFill/>
                    </a:lnBlToTr>
                    <a:solidFill>
                      <a:srgbClr val="E9F1F5"/>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smtClean="0">
                          <a:ln>
                            <a:noFill/>
                          </a:ln>
                          <a:solidFill>
                            <a:schemeClr val="bg1"/>
                          </a:solidFill>
                          <a:effectLst/>
                          <a:latin typeface="+mn-ea"/>
                          <a:ea typeface="+mn-ea"/>
                        </a:rPr>
                        <a:t>出国（境）</a:t>
                      </a:r>
                    </a:p>
                  </a:txBody>
                  <a:tcPr anchor="ctr" horzOverflow="overflow">
                    <a:lnL cap="flat">
                      <a:noFill/>
                    </a:lnL>
                    <a:lnR cap="flat">
                      <a:noFill/>
                    </a:lnR>
                    <a:lnT cap="flat">
                      <a:noFill/>
                    </a:lnT>
                    <a:lnB cap="flat">
                      <a:noFill/>
                    </a:lnB>
                    <a:lnTlToBr>
                      <a:noFill/>
                    </a:lnTlToBr>
                    <a:lnBlToTr>
                      <a:noFill/>
                    </a:lnBlToTr>
                    <a:solidFill>
                      <a:srgbClr val="E9F1F5"/>
                    </a:solidFill>
                  </a:tcPr>
                </a:tc>
              </a:tr>
              <a:tr h="59560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rPr>
                        <a:t>WS13</a:t>
                      </a:r>
                    </a:p>
                  </a:txBody>
                  <a:tcPr anchor="ctr" horzOverflow="overflow">
                    <a:lnL cap="flat">
                      <a:noFill/>
                    </a:lnL>
                    <a:lnR cap="flat">
                      <a:noFill/>
                    </a:lnR>
                    <a:lnT cap="flat">
                      <a:noFill/>
                    </a:lnT>
                    <a:lnB cap="flat">
                      <a:noFill/>
                    </a:lnB>
                    <a:lnTlToBr>
                      <a:noFill/>
                    </a:lnTlToBr>
                    <a:lnBlToTr>
                      <a:noFill/>
                    </a:lnBlToTr>
                    <a:solidFill>
                      <a:srgbClr val="D0E3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rPr>
                        <a:t>来校</a:t>
                      </a:r>
                    </a:p>
                  </a:txBody>
                  <a:tcPr anchor="ctr" horzOverflow="overflow">
                    <a:lnL cap="flat">
                      <a:noFill/>
                    </a:lnL>
                    <a:lnR cap="flat">
                      <a:noFill/>
                    </a:lnR>
                    <a:lnT cap="flat">
                      <a:noFill/>
                    </a:lnT>
                    <a:lnB cap="flat">
                      <a:noFill/>
                    </a:lnB>
                    <a:lnTlToBr>
                      <a:noFill/>
                    </a:lnTlToBr>
                    <a:lnBlToTr>
                      <a:noFill/>
                    </a:lnBlToTr>
                    <a:solidFill>
                      <a:srgbClr val="D0E3EA"/>
                    </a:solidFill>
                  </a:tcPr>
                </a:tc>
              </a:tr>
              <a:tr h="59560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smtClean="0">
                          <a:ln>
                            <a:noFill/>
                          </a:ln>
                          <a:solidFill>
                            <a:schemeClr val="bg1"/>
                          </a:solidFill>
                          <a:effectLst/>
                          <a:latin typeface="+mn-ea"/>
                          <a:ea typeface="+mn-ea"/>
                        </a:rPr>
                        <a:t>WS14</a:t>
                      </a:r>
                    </a:p>
                  </a:txBody>
                  <a:tcPr anchor="ctr" horzOverflow="overflow">
                    <a:lnL cap="flat">
                      <a:noFill/>
                    </a:lnL>
                    <a:lnR cap="flat">
                      <a:noFill/>
                    </a:lnR>
                    <a:lnT cap="flat">
                      <a:noFill/>
                    </a:lnT>
                    <a:lnB cap="flat">
                      <a:noFill/>
                    </a:lnB>
                    <a:lnTlToBr>
                      <a:noFill/>
                    </a:lnTlToBr>
                    <a:lnBlToTr>
                      <a:noFill/>
                    </a:lnBlToTr>
                    <a:solidFill>
                      <a:srgbClr val="E9F1F5"/>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rPr>
                        <a:t>国际合作与会议</a:t>
                      </a:r>
                    </a:p>
                  </a:txBody>
                  <a:tcPr anchor="ctr" horzOverflow="overflow">
                    <a:lnL cap="flat">
                      <a:noFill/>
                    </a:lnL>
                    <a:lnR cap="flat">
                      <a:noFill/>
                    </a:lnR>
                    <a:lnT cap="flat">
                      <a:noFill/>
                    </a:lnT>
                    <a:lnB cap="flat">
                      <a:noFill/>
                    </a:lnB>
                    <a:lnTlToBr>
                      <a:noFill/>
                    </a:lnTlToBr>
                    <a:lnBlToTr>
                      <a:noFill/>
                    </a:lnBlToTr>
                    <a:solidFill>
                      <a:srgbClr val="E9F1F5"/>
                    </a:solidFill>
                  </a:tcPr>
                </a:tc>
              </a:tr>
              <a:tr h="59387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rPr>
                        <a:t>WS15</a:t>
                      </a:r>
                    </a:p>
                  </a:txBody>
                  <a:tcPr anchor="ctr" horzOverflow="overflow">
                    <a:lnL cap="flat">
                      <a:noFill/>
                    </a:lnL>
                    <a:lnR cap="flat">
                      <a:noFill/>
                    </a:lnR>
                    <a:lnT cap="flat">
                      <a:noFill/>
                    </a:lnT>
                    <a:lnB cap="flat">
                      <a:noFill/>
                    </a:lnB>
                    <a:lnTlToBr>
                      <a:noFill/>
                    </a:lnTlToBr>
                    <a:lnBlToTr>
                      <a:noFill/>
                    </a:lnBlToTr>
                    <a:solidFill>
                      <a:srgbClr val="D0E3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rPr>
                        <a:t>外国留学生工作</a:t>
                      </a:r>
                    </a:p>
                  </a:txBody>
                  <a:tcPr anchor="ctr" horzOverflow="overflow">
                    <a:lnL cap="flat">
                      <a:noFill/>
                    </a:lnL>
                    <a:lnR cap="flat">
                      <a:noFill/>
                    </a:lnR>
                    <a:lnT cap="flat">
                      <a:noFill/>
                    </a:lnT>
                    <a:lnB cap="flat">
                      <a:noFill/>
                    </a:lnB>
                    <a:lnTlToBr>
                      <a:noFill/>
                    </a:lnTlToBr>
                    <a:lnBlToTr>
                      <a:noFill/>
                    </a:lnBlToTr>
                    <a:solidFill>
                      <a:srgbClr val="D0E3EA"/>
                    </a:solidFill>
                  </a:tcPr>
                </a:tc>
              </a:tr>
            </a:tbl>
          </a:graphicData>
        </a:graphic>
      </p:graphicFrame>
      <p:sp>
        <p:nvSpPr>
          <p:cNvPr id="4" name="矩形 3"/>
          <p:cNvSpPr/>
          <p:nvPr/>
        </p:nvSpPr>
        <p:spPr>
          <a:xfrm>
            <a:off x="714348" y="428604"/>
            <a:ext cx="4929222" cy="634020"/>
          </a:xfrm>
          <a:prstGeom prst="rect">
            <a:avLst/>
          </a:prstGeom>
        </p:spPr>
        <p:txBody>
          <a:bodyPr wrap="square">
            <a:spAutoFit/>
          </a:bodyPr>
          <a:lstStyle/>
          <a:p>
            <a:pPr eaLnBrk="1" hangingPunct="1">
              <a:lnSpc>
                <a:spcPct val="80000"/>
              </a:lnSpc>
              <a:buFontTx/>
              <a:buNone/>
            </a:pPr>
            <a:r>
              <a:rPr lang="en-US" altLang="zh-CN" sz="4400" dirty="0" smtClean="0">
                <a:solidFill>
                  <a:srgbClr val="FFFF00"/>
                </a:solidFill>
                <a:ea typeface="楷体_GB2312" pitchFamily="49" charset="-122"/>
                <a:sym typeface="Arial" charset="0"/>
              </a:rPr>
              <a:t>9</a:t>
            </a:r>
            <a:r>
              <a:rPr lang="zh-CN" altLang="en-US" sz="4400" dirty="0" smtClean="0">
                <a:solidFill>
                  <a:srgbClr val="FFFF00"/>
                </a:solidFill>
                <a:ea typeface="楷体_GB2312" pitchFamily="49" charset="-122"/>
                <a:sym typeface="Arial" charset="0"/>
              </a:rPr>
              <a:t>、外事类（</a:t>
            </a:r>
            <a:r>
              <a:rPr lang="zh-CN" altLang="zh-CN" sz="4400" dirty="0" smtClean="0">
                <a:solidFill>
                  <a:srgbClr val="FFFF00"/>
                </a:solidFill>
                <a:ea typeface="楷体_GB2312" pitchFamily="49" charset="-122"/>
                <a:sym typeface="Arial" charset="0"/>
              </a:rPr>
              <a:t>WS</a:t>
            </a:r>
            <a:r>
              <a:rPr lang="zh-CN" altLang="en-US" sz="4400" dirty="0" smtClean="0">
                <a:solidFill>
                  <a:srgbClr val="FFFF00"/>
                </a:solidFill>
                <a:ea typeface="楷体_GB2312" pitchFamily="49" charset="-122"/>
                <a:sym typeface="Arial" charset="0"/>
              </a:rPr>
              <a: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body" sz="half" idx="1"/>
          </p:nvPr>
        </p:nvSpPr>
        <p:spPr>
          <a:xfrm flipV="1">
            <a:off x="179512" y="0"/>
            <a:ext cx="3384376" cy="260648"/>
          </a:xfrm>
        </p:spPr>
        <p:txBody>
          <a:bodyPr/>
          <a:lstStyle/>
          <a:p>
            <a:pPr eaLnBrk="1" hangingPunct="1">
              <a:lnSpc>
                <a:spcPct val="120000"/>
              </a:lnSpc>
              <a:buFontTx/>
              <a:buNone/>
            </a:pPr>
            <a:r>
              <a:rPr lang="zh-CN" altLang="zh-CN" sz="2400" b="1" dirty="0" smtClean="0">
                <a:ea typeface="方正仿宋简体" pitchFamily="2" charset="-122"/>
              </a:rPr>
              <a:t>    </a:t>
            </a:r>
            <a:r>
              <a:rPr lang="zh-CN" altLang="zh-CN" b="1" dirty="0" smtClean="0">
                <a:ea typeface="方正仿宋简体" pitchFamily="2" charset="-122"/>
              </a:rPr>
              <a:t>       </a:t>
            </a:r>
            <a:endParaRPr lang="zh-CN" b="1" dirty="0" smtClean="0">
              <a:ea typeface="方正仿宋简体" pitchFamily="2" charset="-122"/>
              <a:sym typeface="Arial" charset="0"/>
            </a:endParaRPr>
          </a:p>
          <a:p>
            <a:pPr eaLnBrk="1" hangingPunct="1">
              <a:lnSpc>
                <a:spcPct val="150000"/>
              </a:lnSpc>
              <a:buFontTx/>
              <a:buNone/>
            </a:pPr>
            <a:endParaRPr lang="zh-CN" altLang="zh-CN" sz="3600" b="1" dirty="0" smtClean="0">
              <a:ea typeface="方正仿宋简体" pitchFamily="2"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068" y="120574"/>
            <a:ext cx="8075498" cy="6534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4042792" cy="706090"/>
          </a:xfrm>
        </p:spPr>
        <p:txBody>
          <a:bodyPr/>
          <a:lstStyle/>
          <a:p>
            <a:r>
              <a:rPr lang="en-US" altLang="zh-CN" dirty="0" smtClean="0"/>
              <a:t>11</a:t>
            </a:r>
            <a:r>
              <a:rPr lang="zh-CN" altLang="en-US" dirty="0" smtClean="0"/>
              <a:t>：人物档案</a:t>
            </a:r>
            <a:endParaRPr lang="zh-CN" altLang="en-US" dirty="0"/>
          </a:p>
        </p:txBody>
      </p:sp>
      <p:graphicFrame>
        <p:nvGraphicFramePr>
          <p:cNvPr id="6" name="内容占位符 5"/>
          <p:cNvGraphicFramePr>
            <a:graphicFrameLocks noGrp="1"/>
          </p:cNvGraphicFramePr>
          <p:nvPr>
            <p:ph sz="half" idx="2"/>
            <p:extLst>
              <p:ext uri="{D42A27DB-BD31-4B8C-83A1-F6EECF244321}">
                <p14:modId xmlns:p14="http://schemas.microsoft.com/office/powerpoint/2010/main" val="3173078291"/>
              </p:ext>
            </p:extLst>
          </p:nvPr>
        </p:nvGraphicFramePr>
        <p:xfrm>
          <a:off x="1403648" y="1556792"/>
          <a:ext cx="5526360" cy="3816424"/>
        </p:xfrm>
        <a:graphic>
          <a:graphicData uri="http://schemas.openxmlformats.org/drawingml/2006/table">
            <a:tbl>
              <a:tblPr firstRow="1" bandRow="1">
                <a:tableStyleId>{5C22544A-7EE6-4342-B048-85BDC9FD1C3A}</a:tableStyleId>
              </a:tblPr>
              <a:tblGrid>
                <a:gridCol w="1656184"/>
                <a:gridCol w="3870176"/>
              </a:tblGrid>
              <a:tr h="95410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3000" b="1" i="0" u="none" strike="noStrike" cap="none" normalizeH="0" baseline="0" dirty="0" smtClean="0">
                          <a:ln>
                            <a:noFill/>
                          </a:ln>
                          <a:solidFill>
                            <a:srgbClr val="FFC000"/>
                          </a:solidFill>
                          <a:effectLst/>
                          <a:latin typeface="+mn-ea"/>
                          <a:ea typeface="+mn-ea"/>
                        </a:rPr>
                        <a:t> </a:t>
                      </a:r>
                      <a:r>
                        <a:rPr kumimoji="0" lang="zh-CN" sz="3000" b="1" i="0" u="none" strike="noStrike" cap="none" normalizeH="0" baseline="0" dirty="0" smtClean="0">
                          <a:ln>
                            <a:noFill/>
                          </a:ln>
                          <a:solidFill>
                            <a:srgbClr val="FFC000"/>
                          </a:solidFill>
                          <a:effectLst/>
                          <a:latin typeface="+mn-ea"/>
                          <a:ea typeface="+mn-ea"/>
                        </a:rPr>
                        <a:t>分类号</a:t>
                      </a: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rgbClr val="FFC000"/>
                          </a:solidFill>
                          <a:effectLst/>
                          <a:latin typeface="+mn-ea"/>
                          <a:ea typeface="+mn-ea"/>
                        </a:rPr>
                        <a:t>类目</a:t>
                      </a:r>
                    </a:p>
                  </a:txBody>
                  <a:tcPr horzOverflow="overflow"/>
                </a:tc>
              </a:tr>
              <a:tr h="954106">
                <a:tc>
                  <a:txBody>
                    <a:bodyPr/>
                    <a:lstStyle/>
                    <a:p>
                      <a:pPr algn="ctr"/>
                      <a:r>
                        <a:rPr lang="en-US" altLang="zh-CN" sz="2400" dirty="0" smtClean="0"/>
                        <a:t>RW12</a:t>
                      </a:r>
                      <a:endParaRPr lang="zh-CN" altLang="en-US" sz="2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smtClean="0">
                          <a:ln>
                            <a:noFill/>
                          </a:ln>
                          <a:solidFill>
                            <a:prstClr val="black"/>
                          </a:solidFill>
                          <a:effectLst/>
                          <a:uLnTx/>
                          <a:uFillTx/>
                          <a:latin typeface="+mn-lt"/>
                          <a:ea typeface="+mn-ea"/>
                          <a:cs typeface="+mn-cs"/>
                        </a:rPr>
                        <a:t>董事长、党政主要负责人</a:t>
                      </a:r>
                    </a:p>
                    <a:p>
                      <a:pPr algn="ctr"/>
                      <a:endParaRPr lang="zh-CN" altLang="en-US" sz="2400" dirty="0"/>
                    </a:p>
                  </a:txBody>
                  <a:tcPr/>
                </a:tc>
              </a:tr>
              <a:tr h="95410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smtClean="0">
                          <a:ln>
                            <a:noFill/>
                          </a:ln>
                          <a:solidFill>
                            <a:prstClr val="black"/>
                          </a:solidFill>
                          <a:effectLst/>
                          <a:uLnTx/>
                          <a:uFillTx/>
                          <a:latin typeface="+mn-lt"/>
                          <a:ea typeface="+mn-ea"/>
                          <a:cs typeface="+mn-cs"/>
                        </a:rPr>
                        <a:t>      RW13</a:t>
                      </a:r>
                      <a:endParaRPr kumimoji="0" lang="zh-CN" altLang="en-US" sz="2400" b="0" i="0" u="none" strike="noStrike" kern="1200" cap="none" spc="0" normalizeH="0" baseline="0" noProof="0" dirty="0">
                        <a:ln>
                          <a:noFill/>
                        </a:ln>
                        <a:solidFill>
                          <a:prstClr val="black"/>
                        </a:solidFill>
                        <a:effectLst/>
                        <a:uLnTx/>
                        <a:uFillTx/>
                        <a:latin typeface="+mn-lt"/>
                        <a:ea typeface="+mn-ea"/>
                        <a:cs typeface="+mn-cs"/>
                      </a:endParaRPr>
                    </a:p>
                  </a:txBody>
                  <a:tcPr/>
                </a:tc>
                <a:tc>
                  <a:txBody>
                    <a:bodyPr/>
                    <a:lstStyle/>
                    <a:p>
                      <a:r>
                        <a:rPr lang="zh-CN" altLang="en-US" sz="2400" dirty="0" smtClean="0"/>
                        <a:t>  正高职人员等</a:t>
                      </a:r>
                      <a:endParaRPr lang="zh-CN" altLang="en-US" sz="2400" dirty="0"/>
                    </a:p>
                  </a:txBody>
                  <a:tcPr/>
                </a:tc>
              </a:tr>
              <a:tr h="95410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smtClean="0">
                          <a:ln>
                            <a:noFill/>
                          </a:ln>
                          <a:solidFill>
                            <a:prstClr val="black"/>
                          </a:solidFill>
                          <a:effectLst/>
                          <a:uLnTx/>
                          <a:uFillTx/>
                          <a:latin typeface="+mn-lt"/>
                          <a:ea typeface="+mn-ea"/>
                          <a:cs typeface="+mn-cs"/>
                        </a:rPr>
                        <a:t>      RW14</a:t>
                      </a:r>
                      <a:endParaRPr kumimoji="0" lang="zh-CN" altLang="en-US" sz="2400" b="0" i="0" u="none" strike="noStrike" kern="1200" cap="none" spc="0" normalizeH="0" baseline="0" noProof="0" dirty="0">
                        <a:ln>
                          <a:noFill/>
                        </a:ln>
                        <a:solidFill>
                          <a:prstClr val="black"/>
                        </a:solidFill>
                        <a:effectLst/>
                        <a:uLnTx/>
                        <a:uFillTx/>
                        <a:latin typeface="+mn-lt"/>
                        <a:ea typeface="+mn-ea"/>
                        <a:cs typeface="+mn-cs"/>
                      </a:endParaRPr>
                    </a:p>
                  </a:txBody>
                  <a:tcPr/>
                </a:tc>
                <a:tc>
                  <a:txBody>
                    <a:bodyPr/>
                    <a:lstStyle/>
                    <a:p>
                      <a:r>
                        <a:rPr lang="zh-CN" altLang="en-US" sz="2400" dirty="0" smtClean="0"/>
                        <a:t>  负高职及以下人员</a:t>
                      </a:r>
                      <a:endParaRPr lang="zh-CN" altLang="en-US" sz="2400" dirty="0"/>
                    </a:p>
                  </a:txBody>
                  <a:tcPr/>
                </a:tc>
              </a:tr>
            </a:tbl>
          </a:graphicData>
        </a:graphic>
      </p:graphicFrame>
    </p:spTree>
    <p:extLst>
      <p:ext uri="{BB962C8B-B14F-4D97-AF65-F5344CB8AC3E}">
        <p14:creationId xmlns:p14="http://schemas.microsoft.com/office/powerpoint/2010/main" val="14210633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p:cNvSpPr>
            <a:spLocks noGrp="1" noChangeArrowheads="1"/>
          </p:cNvSpPr>
          <p:nvPr>
            <p:ph type="body" sz="half" idx="1"/>
          </p:nvPr>
        </p:nvSpPr>
        <p:spPr>
          <a:xfrm>
            <a:off x="428596" y="357166"/>
            <a:ext cx="4114799" cy="731825"/>
          </a:xfrm>
        </p:spPr>
        <p:txBody>
          <a:bodyPr/>
          <a:lstStyle/>
          <a:p>
            <a:pPr eaLnBrk="1" hangingPunct="1">
              <a:lnSpc>
                <a:spcPct val="80000"/>
              </a:lnSpc>
              <a:buFont typeface="Wingdings 3" pitchFamily="18" charset="2"/>
              <a:buNone/>
            </a:pPr>
            <a:r>
              <a:rPr lang="zh-CN" altLang="zh-CN" sz="4000" b="1" dirty="0" smtClean="0">
                <a:solidFill>
                  <a:srgbClr val="FFFF00"/>
                </a:solidFill>
                <a:ea typeface="楷体_GB2312" pitchFamily="49" charset="-122"/>
                <a:sym typeface="Arial" charset="0"/>
              </a:rPr>
              <a:t>1</a:t>
            </a:r>
            <a:r>
              <a:rPr lang="en-US" altLang="zh-CN" sz="4000" b="1" dirty="0" smtClean="0">
                <a:solidFill>
                  <a:srgbClr val="FFFF00"/>
                </a:solidFill>
                <a:ea typeface="楷体_GB2312" pitchFamily="49" charset="-122"/>
                <a:sym typeface="Arial" charset="0"/>
              </a:rPr>
              <a:t>2</a:t>
            </a:r>
            <a:r>
              <a:rPr lang="zh-CN" altLang="zh-CN" sz="4000" b="1" dirty="0" smtClean="0">
                <a:solidFill>
                  <a:srgbClr val="FFFF00"/>
                </a:solidFill>
                <a:ea typeface="楷体_GB2312" pitchFamily="49" charset="-122"/>
                <a:sym typeface="Arial" charset="0"/>
              </a:rPr>
              <a:t>、声像类（SX）</a:t>
            </a:r>
          </a:p>
          <a:p>
            <a:pPr eaLnBrk="1" hangingPunct="1">
              <a:lnSpc>
                <a:spcPct val="120000"/>
              </a:lnSpc>
              <a:buFontTx/>
              <a:buNone/>
            </a:pPr>
            <a:r>
              <a:rPr lang="zh-CN" altLang="zh-CN" sz="4000" dirty="0" smtClean="0"/>
              <a:t>         </a:t>
            </a:r>
            <a:r>
              <a:rPr lang="zh-CN" altLang="zh-CN" dirty="0" smtClean="0"/>
              <a:t> </a:t>
            </a:r>
            <a:endParaRPr lang="zh-CN" b="1" dirty="0" smtClean="0">
              <a:ea typeface="方正仿宋简体" pitchFamily="2" charset="-122"/>
            </a:endParaRPr>
          </a:p>
          <a:p>
            <a:pPr eaLnBrk="1" hangingPunct="1">
              <a:lnSpc>
                <a:spcPct val="150000"/>
              </a:lnSpc>
              <a:buFontTx/>
              <a:buNone/>
            </a:pPr>
            <a:endParaRPr lang="zh-CN" b="1" dirty="0" smtClean="0">
              <a:ea typeface="方正仿宋简体" pitchFamily="2" charset="-122"/>
            </a:endParaRPr>
          </a:p>
          <a:p>
            <a:pPr eaLnBrk="1" hangingPunct="1">
              <a:lnSpc>
                <a:spcPct val="80000"/>
              </a:lnSpc>
              <a:buFontTx/>
              <a:buNone/>
            </a:pPr>
            <a:endParaRPr lang="zh-CN" b="1" dirty="0" smtClean="0">
              <a:ea typeface="方正仿宋简体" pitchFamily="2" charset="-122"/>
            </a:endParaRPr>
          </a:p>
          <a:p>
            <a:pPr eaLnBrk="1" hangingPunct="1">
              <a:lnSpc>
                <a:spcPct val="80000"/>
              </a:lnSpc>
              <a:buFontTx/>
              <a:buNone/>
            </a:pPr>
            <a:endParaRPr lang="zh-CN" altLang="zh-CN" b="1" dirty="0" smtClean="0">
              <a:ea typeface="方正仿宋简体" pitchFamily="2" charset="-122"/>
            </a:endParaRPr>
          </a:p>
        </p:txBody>
      </p:sp>
      <p:graphicFrame>
        <p:nvGraphicFramePr>
          <p:cNvPr id="3" name="Group 3"/>
          <p:cNvGraphicFramePr>
            <a:graphicFrameLocks/>
          </p:cNvGraphicFramePr>
          <p:nvPr/>
        </p:nvGraphicFramePr>
        <p:xfrm>
          <a:off x="1428728" y="1214422"/>
          <a:ext cx="6286544" cy="5361993"/>
        </p:xfrm>
        <a:graphic>
          <a:graphicData uri="http://schemas.openxmlformats.org/drawingml/2006/table">
            <a:tbl>
              <a:tblPr/>
              <a:tblGrid>
                <a:gridCol w="1732007"/>
                <a:gridCol w="4554537"/>
              </a:tblGrid>
              <a:tr h="60323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rPr>
                        <a:t>分类号</a:t>
                      </a:r>
                    </a:p>
                  </a:txBody>
                  <a:tcPr horzOverflow="overflow">
                    <a:lnL cap="flat">
                      <a:noFill/>
                    </a:lnL>
                    <a:lnR cap="flat">
                      <a:noFill/>
                    </a:lnR>
                    <a:lnT cap="flat">
                      <a:noFill/>
                    </a:lnT>
                    <a:lnB cap="flat">
                      <a:noFill/>
                    </a:lnB>
                    <a:lnTlToBr>
                      <a:noFill/>
                    </a:lnTlToBr>
                    <a:lnBlToTr>
                      <a:noFill/>
                    </a:lnBlToTr>
                    <a:solidFill>
                      <a:schemeClr val="tx2">
                        <a:lumMod val="7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rPr>
                        <a:t>类目</a:t>
                      </a:r>
                    </a:p>
                  </a:txBody>
                  <a:tcPr horzOverflow="overflow">
                    <a:lnL cap="flat">
                      <a:noFill/>
                    </a:lnL>
                    <a:lnR cap="flat">
                      <a:noFill/>
                    </a:lnR>
                    <a:lnT cap="flat">
                      <a:noFill/>
                    </a:lnT>
                    <a:lnB cap="flat">
                      <a:noFill/>
                    </a:lnB>
                    <a:lnTlToBr>
                      <a:noFill/>
                    </a:lnTlToBr>
                    <a:lnBlToTr>
                      <a:noFill/>
                    </a:lnBlToTr>
                    <a:solidFill>
                      <a:schemeClr val="tx2">
                        <a:lumMod val="75000"/>
                      </a:schemeClr>
                    </a:solidFill>
                  </a:tcPr>
                </a:tc>
              </a:tr>
              <a:tr h="5944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zh-CN" sz="3000" b="1" i="0" u="none" strike="noStrike" cap="none" normalizeH="0" baseline="0" dirty="0" smtClean="0">
                          <a:ln>
                            <a:noFill/>
                          </a:ln>
                          <a:solidFill>
                            <a:schemeClr val="bg1"/>
                          </a:solidFill>
                          <a:effectLst/>
                          <a:latin typeface="+mn-ea"/>
                          <a:ea typeface="+mn-ea"/>
                          <a:sym typeface="Arial" pitchFamily="34" charset="0"/>
                        </a:rPr>
                        <a:t>SX12</a:t>
                      </a:r>
                    </a:p>
                  </a:txBody>
                  <a:tcPr horzOverflow="overflow">
                    <a:lnL cap="flat">
                      <a:noFill/>
                    </a:lnL>
                    <a:lnR cap="flat">
                      <a:noFill/>
                    </a:lnR>
                    <a:lnT cap="flat">
                      <a:noFill/>
                    </a:lnT>
                    <a:lnB cap="flat">
                      <a:noFill/>
                    </a:lnB>
                    <a:lnTlToBr>
                      <a:noFill/>
                    </a:lnTlToBr>
                    <a:lnBlToTr>
                      <a:noFill/>
                    </a:lnBlToTr>
                    <a:solidFill>
                      <a:srgbClr val="DEE7D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sym typeface="Arial" pitchFamily="34" charset="0"/>
                        </a:rPr>
                        <a:t>照片</a:t>
                      </a:r>
                      <a:r>
                        <a:rPr kumimoji="0" lang="zh-CN" altLang="en-US" sz="3000" b="1" i="0" u="none" strike="noStrike" cap="none" normalizeH="0" baseline="0" dirty="0" smtClean="0">
                          <a:ln>
                            <a:noFill/>
                          </a:ln>
                          <a:solidFill>
                            <a:schemeClr val="bg1"/>
                          </a:solidFill>
                          <a:effectLst/>
                          <a:latin typeface="+mn-ea"/>
                          <a:ea typeface="+mn-ea"/>
                          <a:sym typeface="Arial" pitchFamily="34" charset="0"/>
                        </a:rPr>
                        <a:t>（数码、纸质）</a:t>
                      </a:r>
                      <a:endParaRPr kumimoji="0" lang="zh-CN" sz="3000" b="1" i="0" u="none" strike="noStrike" cap="none" normalizeH="0" baseline="0" dirty="0" smtClean="0">
                        <a:ln>
                          <a:noFill/>
                        </a:ln>
                        <a:solidFill>
                          <a:schemeClr val="bg1"/>
                        </a:solidFill>
                        <a:effectLst/>
                        <a:latin typeface="+mn-ea"/>
                        <a:ea typeface="+mn-ea"/>
                        <a:sym typeface="Arial" pitchFamily="34" charset="0"/>
                      </a:endParaRPr>
                    </a:p>
                  </a:txBody>
                  <a:tcPr horzOverflow="overflow">
                    <a:lnL cap="flat">
                      <a:noFill/>
                    </a:lnL>
                    <a:lnR cap="flat">
                      <a:noFill/>
                    </a:lnR>
                    <a:lnT cap="flat">
                      <a:noFill/>
                    </a:lnT>
                    <a:lnB cap="flat">
                      <a:noFill/>
                    </a:lnB>
                    <a:lnTlToBr>
                      <a:noFill/>
                    </a:lnTlToBr>
                    <a:lnBlToTr>
                      <a:noFill/>
                    </a:lnBlToTr>
                    <a:solidFill>
                      <a:srgbClr val="DEE7D1"/>
                    </a:solidFill>
                  </a:tcPr>
                </a:tc>
              </a:tr>
              <a:tr h="59552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zh-CN" sz="3000" b="1" i="0" u="none" strike="noStrike" cap="none" normalizeH="0" baseline="0" dirty="0" smtClean="0">
                          <a:ln>
                            <a:noFill/>
                          </a:ln>
                          <a:solidFill>
                            <a:schemeClr val="bg1"/>
                          </a:solidFill>
                          <a:effectLst/>
                          <a:latin typeface="+mn-ea"/>
                          <a:ea typeface="+mn-ea"/>
                          <a:sym typeface="Arial" pitchFamily="34" charset="0"/>
                        </a:rPr>
                        <a:t>SX13</a:t>
                      </a:r>
                    </a:p>
                  </a:txBody>
                  <a:tcPr horzOverflow="overflow">
                    <a:lnL cap="flat">
                      <a:noFill/>
                    </a:lnL>
                    <a:lnR cap="flat">
                      <a:noFill/>
                    </a:lnR>
                    <a:lnT cap="flat">
                      <a:noFill/>
                    </a:lnT>
                    <a:lnB cap="flat">
                      <a:noFill/>
                    </a:lnB>
                    <a:lnTlToBr>
                      <a:noFill/>
                    </a:lnTlToBr>
                    <a:lnBlToTr>
                      <a:noFill/>
                    </a:lnBlToTr>
                    <a:solidFill>
                      <a:srgbClr val="EFF3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sym typeface="Arial" pitchFamily="34" charset="0"/>
                        </a:rPr>
                        <a:t>录音带</a:t>
                      </a:r>
                      <a:r>
                        <a:rPr kumimoji="0" lang="zh-CN" altLang="en-US" sz="3000" b="1" i="0" u="none" strike="noStrike" cap="none" normalizeH="0" baseline="0" dirty="0" smtClean="0">
                          <a:ln>
                            <a:noFill/>
                          </a:ln>
                          <a:solidFill>
                            <a:schemeClr val="bg1"/>
                          </a:solidFill>
                          <a:effectLst/>
                          <a:latin typeface="+mn-ea"/>
                          <a:ea typeface="+mn-ea"/>
                          <a:sym typeface="Arial" pitchFamily="34" charset="0"/>
                        </a:rPr>
                        <a:t>（音频资料）</a:t>
                      </a:r>
                      <a:endParaRPr kumimoji="0" lang="zh-CN" sz="3000" b="1" i="0" u="none" strike="noStrike" cap="none" normalizeH="0" baseline="0" dirty="0" smtClean="0">
                        <a:ln>
                          <a:noFill/>
                        </a:ln>
                        <a:solidFill>
                          <a:schemeClr val="bg1"/>
                        </a:solidFill>
                        <a:effectLst/>
                        <a:latin typeface="+mn-ea"/>
                        <a:ea typeface="+mn-ea"/>
                        <a:sym typeface="Arial" pitchFamily="34" charset="0"/>
                      </a:endParaRPr>
                    </a:p>
                  </a:txBody>
                  <a:tcPr horzOverflow="overflow">
                    <a:lnL cap="flat">
                      <a:noFill/>
                    </a:lnL>
                    <a:lnR cap="flat">
                      <a:noFill/>
                    </a:lnR>
                    <a:lnT cap="flat">
                      <a:noFill/>
                    </a:lnT>
                    <a:lnB cap="flat">
                      <a:noFill/>
                    </a:lnB>
                    <a:lnTlToBr>
                      <a:noFill/>
                    </a:lnTlToBr>
                    <a:lnBlToTr>
                      <a:noFill/>
                    </a:lnBlToTr>
                    <a:solidFill>
                      <a:srgbClr val="EFF3EA"/>
                    </a:solidFill>
                  </a:tcPr>
                </a:tc>
              </a:tr>
              <a:tr h="5944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zh-CN" sz="3000" b="1" i="0" u="none" strike="noStrike" cap="none" normalizeH="0" baseline="0" dirty="0" smtClean="0">
                          <a:ln>
                            <a:noFill/>
                          </a:ln>
                          <a:solidFill>
                            <a:schemeClr val="bg1"/>
                          </a:solidFill>
                          <a:effectLst/>
                          <a:latin typeface="+mn-ea"/>
                          <a:ea typeface="+mn-ea"/>
                          <a:sym typeface="Arial" pitchFamily="34" charset="0"/>
                        </a:rPr>
                        <a:t>SX14</a:t>
                      </a:r>
                    </a:p>
                  </a:txBody>
                  <a:tcPr horzOverflow="overflow">
                    <a:lnL cap="flat">
                      <a:noFill/>
                    </a:lnL>
                    <a:lnR cap="flat">
                      <a:noFill/>
                    </a:lnR>
                    <a:lnT cap="flat">
                      <a:noFill/>
                    </a:lnT>
                    <a:lnB cap="flat">
                      <a:noFill/>
                    </a:lnB>
                    <a:lnTlToBr>
                      <a:noFill/>
                    </a:lnTlToBr>
                    <a:lnBlToTr>
                      <a:noFill/>
                    </a:lnBlToTr>
                    <a:solidFill>
                      <a:srgbClr val="DEE7D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sym typeface="Arial" pitchFamily="34" charset="0"/>
                        </a:rPr>
                        <a:t>录像带</a:t>
                      </a:r>
                    </a:p>
                  </a:txBody>
                  <a:tcPr horzOverflow="overflow">
                    <a:lnL cap="flat">
                      <a:noFill/>
                    </a:lnL>
                    <a:lnR cap="flat">
                      <a:noFill/>
                    </a:lnR>
                    <a:lnT cap="flat">
                      <a:noFill/>
                    </a:lnT>
                    <a:lnB cap="flat">
                      <a:noFill/>
                    </a:lnB>
                    <a:lnTlToBr>
                      <a:noFill/>
                    </a:lnTlToBr>
                    <a:lnBlToTr>
                      <a:noFill/>
                    </a:lnBlToTr>
                    <a:solidFill>
                      <a:srgbClr val="DEE7D1"/>
                    </a:solidFill>
                  </a:tcPr>
                </a:tc>
              </a:tr>
              <a:tr h="59552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zh-CN" sz="3000" b="1" i="0" u="none" strike="noStrike" cap="none" normalizeH="0" baseline="0" smtClean="0">
                          <a:ln>
                            <a:noFill/>
                          </a:ln>
                          <a:solidFill>
                            <a:schemeClr val="bg1"/>
                          </a:solidFill>
                          <a:effectLst/>
                          <a:latin typeface="+mn-ea"/>
                          <a:ea typeface="+mn-ea"/>
                          <a:sym typeface="Arial" pitchFamily="34" charset="0"/>
                        </a:rPr>
                        <a:t>SX15</a:t>
                      </a:r>
                    </a:p>
                  </a:txBody>
                  <a:tcPr horzOverflow="overflow">
                    <a:lnL cap="flat">
                      <a:noFill/>
                    </a:lnL>
                    <a:lnR cap="flat">
                      <a:noFill/>
                    </a:lnR>
                    <a:lnT cap="flat">
                      <a:noFill/>
                    </a:lnT>
                    <a:lnB cap="flat">
                      <a:noFill/>
                    </a:lnB>
                    <a:lnTlToBr>
                      <a:noFill/>
                    </a:lnTlToBr>
                    <a:lnBlToTr>
                      <a:noFill/>
                    </a:lnBlToTr>
                    <a:solidFill>
                      <a:srgbClr val="EFF3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sym typeface="Arial" pitchFamily="34" charset="0"/>
                        </a:rPr>
                        <a:t>幻灯片</a:t>
                      </a:r>
                    </a:p>
                  </a:txBody>
                  <a:tcPr horzOverflow="overflow">
                    <a:lnL cap="flat">
                      <a:noFill/>
                    </a:lnL>
                    <a:lnR cap="flat">
                      <a:noFill/>
                    </a:lnR>
                    <a:lnT cap="flat">
                      <a:noFill/>
                    </a:lnT>
                    <a:lnB cap="flat">
                      <a:noFill/>
                    </a:lnB>
                    <a:lnTlToBr>
                      <a:noFill/>
                    </a:lnTlToBr>
                    <a:lnBlToTr>
                      <a:noFill/>
                    </a:lnBlToTr>
                    <a:solidFill>
                      <a:srgbClr val="EFF3EA"/>
                    </a:solidFill>
                  </a:tcPr>
                </a:tc>
              </a:tr>
              <a:tr h="5944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zh-CN" sz="3000" b="1" i="0" u="none" strike="noStrike" cap="none" normalizeH="0" baseline="0" smtClean="0">
                          <a:ln>
                            <a:noFill/>
                          </a:ln>
                          <a:solidFill>
                            <a:schemeClr val="bg1"/>
                          </a:solidFill>
                          <a:effectLst/>
                          <a:latin typeface="+mn-ea"/>
                          <a:ea typeface="+mn-ea"/>
                          <a:sym typeface="Arial" pitchFamily="34" charset="0"/>
                        </a:rPr>
                        <a:t>SX16</a:t>
                      </a:r>
                    </a:p>
                  </a:txBody>
                  <a:tcPr horzOverflow="overflow">
                    <a:lnL cap="flat">
                      <a:noFill/>
                    </a:lnL>
                    <a:lnR cap="flat">
                      <a:noFill/>
                    </a:lnR>
                    <a:lnT cap="flat">
                      <a:noFill/>
                    </a:lnT>
                    <a:lnB cap="flat">
                      <a:noFill/>
                    </a:lnB>
                    <a:lnTlToBr>
                      <a:noFill/>
                    </a:lnTlToBr>
                    <a:lnBlToTr>
                      <a:noFill/>
                    </a:lnBlToTr>
                    <a:solidFill>
                      <a:srgbClr val="DEE7D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sym typeface="Arial" pitchFamily="34" charset="0"/>
                        </a:rPr>
                        <a:t>磁盘</a:t>
                      </a:r>
                    </a:p>
                  </a:txBody>
                  <a:tcPr horzOverflow="overflow">
                    <a:lnL cap="flat">
                      <a:noFill/>
                    </a:lnL>
                    <a:lnR cap="flat">
                      <a:noFill/>
                    </a:lnR>
                    <a:lnT cap="flat">
                      <a:noFill/>
                    </a:lnT>
                    <a:lnB cap="flat">
                      <a:noFill/>
                    </a:lnB>
                    <a:lnTlToBr>
                      <a:noFill/>
                    </a:lnTlToBr>
                    <a:lnBlToTr>
                      <a:noFill/>
                    </a:lnBlToTr>
                    <a:solidFill>
                      <a:srgbClr val="DEE7D1"/>
                    </a:solidFill>
                  </a:tcPr>
                </a:tc>
              </a:tr>
              <a:tr h="5944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zh-CN" sz="3000" b="1" i="0" u="none" strike="noStrike" cap="none" normalizeH="0" baseline="0" smtClean="0">
                          <a:ln>
                            <a:noFill/>
                          </a:ln>
                          <a:solidFill>
                            <a:schemeClr val="bg1"/>
                          </a:solidFill>
                          <a:effectLst/>
                          <a:latin typeface="+mn-ea"/>
                          <a:ea typeface="+mn-ea"/>
                          <a:sym typeface="Arial" pitchFamily="34" charset="0"/>
                        </a:rPr>
                        <a:t>SX17</a:t>
                      </a:r>
                    </a:p>
                  </a:txBody>
                  <a:tcPr horzOverflow="overflow">
                    <a:lnL cap="flat">
                      <a:noFill/>
                    </a:lnL>
                    <a:lnR cap="flat">
                      <a:noFill/>
                    </a:lnR>
                    <a:lnT cap="flat">
                      <a:noFill/>
                    </a:lnT>
                    <a:lnB cap="flat">
                      <a:noFill/>
                    </a:lnB>
                    <a:lnTlToBr>
                      <a:noFill/>
                    </a:lnTlToBr>
                    <a:lnBlToTr>
                      <a:noFill/>
                    </a:lnBlToTr>
                    <a:solidFill>
                      <a:srgbClr val="EFF3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sym typeface="Arial" pitchFamily="34" charset="0"/>
                        </a:rPr>
                        <a:t>影视胶片</a:t>
                      </a:r>
                      <a:r>
                        <a:rPr kumimoji="0" lang="zh-CN" altLang="en-US" sz="3000" b="1" i="0" u="none" strike="noStrike" cap="none" normalizeH="0" baseline="0" dirty="0" smtClean="0">
                          <a:ln>
                            <a:noFill/>
                          </a:ln>
                          <a:solidFill>
                            <a:schemeClr val="bg1"/>
                          </a:solidFill>
                          <a:effectLst/>
                          <a:latin typeface="+mn-ea"/>
                          <a:ea typeface="+mn-ea"/>
                          <a:sym typeface="Arial" pitchFamily="34" charset="0"/>
                        </a:rPr>
                        <a:t>（视频资料）</a:t>
                      </a:r>
                      <a:endParaRPr kumimoji="0" lang="zh-CN" sz="3000" b="1" i="0" u="none" strike="noStrike" cap="none" normalizeH="0" baseline="0" dirty="0" smtClean="0">
                        <a:ln>
                          <a:noFill/>
                        </a:ln>
                        <a:solidFill>
                          <a:schemeClr val="bg1"/>
                        </a:solidFill>
                        <a:effectLst/>
                        <a:latin typeface="+mn-ea"/>
                        <a:ea typeface="+mn-ea"/>
                        <a:sym typeface="Arial" pitchFamily="34" charset="0"/>
                      </a:endParaRPr>
                    </a:p>
                  </a:txBody>
                  <a:tcPr horzOverflow="overflow">
                    <a:lnL cap="flat">
                      <a:noFill/>
                    </a:lnL>
                    <a:lnR cap="flat">
                      <a:noFill/>
                    </a:lnR>
                    <a:lnT cap="flat">
                      <a:noFill/>
                    </a:lnT>
                    <a:lnB cap="flat">
                      <a:noFill/>
                    </a:lnB>
                    <a:lnTlToBr>
                      <a:noFill/>
                    </a:lnTlToBr>
                    <a:lnBlToTr>
                      <a:noFill/>
                    </a:lnBlToTr>
                    <a:solidFill>
                      <a:srgbClr val="EFF3EA"/>
                    </a:solidFill>
                  </a:tcPr>
                </a:tc>
              </a:tr>
              <a:tr h="59552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zh-CN" sz="3000" b="1" i="0" u="none" strike="noStrike" cap="none" normalizeH="0" baseline="0" smtClean="0">
                          <a:ln>
                            <a:noFill/>
                          </a:ln>
                          <a:solidFill>
                            <a:schemeClr val="bg1"/>
                          </a:solidFill>
                          <a:effectLst/>
                          <a:latin typeface="+mn-ea"/>
                          <a:ea typeface="+mn-ea"/>
                          <a:sym typeface="Arial" pitchFamily="34" charset="0"/>
                        </a:rPr>
                        <a:t>SX18</a:t>
                      </a:r>
                    </a:p>
                  </a:txBody>
                  <a:tcPr horzOverflow="overflow">
                    <a:lnL cap="flat">
                      <a:noFill/>
                    </a:lnL>
                    <a:lnR cap="flat">
                      <a:noFill/>
                    </a:lnR>
                    <a:lnT cap="flat">
                      <a:noFill/>
                    </a:lnT>
                    <a:lnB cap="flat">
                      <a:noFill/>
                    </a:lnB>
                    <a:lnTlToBr>
                      <a:noFill/>
                    </a:lnTlToBr>
                    <a:lnBlToTr>
                      <a:noFill/>
                    </a:lnBlToTr>
                    <a:solidFill>
                      <a:srgbClr val="DEE7D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sym typeface="Arial" pitchFamily="34" charset="0"/>
                        </a:rPr>
                        <a:t>缩微胶片</a:t>
                      </a:r>
                    </a:p>
                  </a:txBody>
                  <a:tcPr horzOverflow="overflow">
                    <a:lnL cap="flat">
                      <a:noFill/>
                    </a:lnL>
                    <a:lnR cap="flat">
                      <a:noFill/>
                    </a:lnR>
                    <a:lnT cap="flat">
                      <a:noFill/>
                    </a:lnT>
                    <a:lnB cap="flat">
                      <a:noFill/>
                    </a:lnB>
                    <a:lnTlToBr>
                      <a:noFill/>
                    </a:lnTlToBr>
                    <a:lnBlToTr>
                      <a:noFill/>
                    </a:lnBlToTr>
                    <a:solidFill>
                      <a:srgbClr val="DEE7D1"/>
                    </a:solidFill>
                  </a:tcPr>
                </a:tc>
              </a:tr>
              <a:tr h="5944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zh-CN" sz="3000" b="1" i="0" u="none" strike="noStrike" cap="none" normalizeH="0" baseline="0" smtClean="0">
                          <a:ln>
                            <a:noFill/>
                          </a:ln>
                          <a:solidFill>
                            <a:schemeClr val="bg1"/>
                          </a:solidFill>
                          <a:effectLst/>
                          <a:latin typeface="+mn-ea"/>
                          <a:ea typeface="+mn-ea"/>
                          <a:sym typeface="Arial" pitchFamily="34" charset="0"/>
                        </a:rPr>
                        <a:t>SX19</a:t>
                      </a:r>
                    </a:p>
                  </a:txBody>
                  <a:tcPr horzOverflow="overflow">
                    <a:lnL cap="flat">
                      <a:noFill/>
                    </a:lnL>
                    <a:lnR cap="flat">
                      <a:noFill/>
                    </a:lnR>
                    <a:lnT cap="flat">
                      <a:noFill/>
                    </a:lnT>
                    <a:lnB cap="flat">
                      <a:noFill/>
                    </a:lnB>
                    <a:lnTlToBr>
                      <a:noFill/>
                    </a:lnTlToBr>
                    <a:lnBlToTr>
                      <a:noFill/>
                    </a:lnBlToTr>
                    <a:solidFill>
                      <a:srgbClr val="EFF3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sym typeface="Arial" pitchFamily="34" charset="0"/>
                        </a:rPr>
                        <a:t>光盘</a:t>
                      </a:r>
                    </a:p>
                  </a:txBody>
                  <a:tcPr horzOverflow="overflow">
                    <a:lnL cap="flat">
                      <a:noFill/>
                    </a:lnL>
                    <a:lnR cap="flat">
                      <a:noFill/>
                    </a:lnR>
                    <a:lnT cap="flat">
                      <a:noFill/>
                    </a:lnT>
                    <a:lnB cap="flat">
                      <a:noFill/>
                    </a:lnB>
                    <a:lnTlToBr>
                      <a:noFill/>
                    </a:lnTlToBr>
                    <a:lnBlToTr>
                      <a:noFill/>
                    </a:lnBlToTr>
                    <a:solidFill>
                      <a:srgbClr val="EFF3EA"/>
                    </a:solid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body" sz="half" idx="1"/>
          </p:nvPr>
        </p:nvSpPr>
        <p:spPr>
          <a:xfrm>
            <a:off x="500063" y="285750"/>
            <a:ext cx="4143375" cy="785796"/>
          </a:xfrm>
        </p:spPr>
        <p:txBody>
          <a:bodyPr/>
          <a:lstStyle/>
          <a:p>
            <a:pPr eaLnBrk="1" hangingPunct="1">
              <a:buFontTx/>
              <a:buNone/>
            </a:pPr>
            <a:r>
              <a:rPr lang="en-US" altLang="zh-CN" sz="3600" b="1" dirty="0" smtClean="0">
                <a:solidFill>
                  <a:srgbClr val="FFFF00"/>
                </a:solidFill>
                <a:ea typeface="楷体_GB2312" pitchFamily="49" charset="-122"/>
                <a:sym typeface="Arial" charset="0"/>
              </a:rPr>
              <a:t>13</a:t>
            </a:r>
            <a:r>
              <a:rPr lang="zh-CN" sz="3600" b="1" dirty="0" smtClean="0">
                <a:solidFill>
                  <a:srgbClr val="FFFF00"/>
                </a:solidFill>
                <a:ea typeface="楷体_GB2312" pitchFamily="49" charset="-122"/>
                <a:sym typeface="Arial" charset="0"/>
              </a:rPr>
              <a:t>、</a:t>
            </a:r>
            <a:r>
              <a:rPr lang="zh-CN" altLang="zh-CN" sz="3600" b="1" dirty="0" smtClean="0">
                <a:solidFill>
                  <a:srgbClr val="FFFF00"/>
                </a:solidFill>
                <a:ea typeface="楷体_GB2312" pitchFamily="49" charset="-122"/>
                <a:sym typeface="Arial" charset="0"/>
              </a:rPr>
              <a:t> </a:t>
            </a:r>
            <a:r>
              <a:rPr lang="zh-CN" sz="3600" b="1" dirty="0" smtClean="0">
                <a:solidFill>
                  <a:srgbClr val="FFFF00"/>
                </a:solidFill>
                <a:ea typeface="楷体_GB2312" pitchFamily="49" charset="-122"/>
                <a:sym typeface="Arial" charset="0"/>
              </a:rPr>
              <a:t>实物类</a:t>
            </a:r>
            <a:r>
              <a:rPr lang="zh-CN" altLang="en-US" sz="3600" b="1" dirty="0" smtClean="0">
                <a:solidFill>
                  <a:srgbClr val="FFFF00"/>
                </a:solidFill>
                <a:ea typeface="楷体_GB2312" pitchFamily="49" charset="-122"/>
                <a:sym typeface="Arial" charset="0"/>
              </a:rPr>
              <a:t>（</a:t>
            </a:r>
            <a:r>
              <a:rPr lang="zh-CN" altLang="zh-CN" sz="3600" b="1" dirty="0" smtClean="0">
                <a:solidFill>
                  <a:srgbClr val="FFFF00"/>
                </a:solidFill>
                <a:ea typeface="楷体_GB2312" pitchFamily="49" charset="-122"/>
                <a:sym typeface="Arial" charset="0"/>
              </a:rPr>
              <a:t>SW</a:t>
            </a:r>
            <a:r>
              <a:rPr lang="zh-CN" altLang="en-US" sz="3600" b="1" dirty="0" smtClean="0">
                <a:solidFill>
                  <a:srgbClr val="FFFF00"/>
                </a:solidFill>
                <a:ea typeface="楷体_GB2312" pitchFamily="49" charset="-122"/>
                <a:sym typeface="Arial" charset="0"/>
              </a:rPr>
              <a:t>）</a:t>
            </a:r>
            <a:r>
              <a:rPr lang="zh-CN" altLang="zh-CN" sz="4000" b="1" dirty="0" smtClean="0">
                <a:ea typeface="方正仿宋简体" pitchFamily="2" charset="-122"/>
                <a:sym typeface="Arial" charset="0"/>
              </a:rPr>
              <a:t>      </a:t>
            </a:r>
            <a:r>
              <a:rPr lang="zh-CN" altLang="zh-CN" b="1" dirty="0" smtClean="0">
                <a:ea typeface="方正仿宋简体" pitchFamily="2" charset="-122"/>
                <a:sym typeface="Arial" charset="0"/>
              </a:rPr>
              <a:t> </a:t>
            </a:r>
            <a:endParaRPr lang="zh-CN" b="1" dirty="0" smtClean="0">
              <a:ea typeface="方正仿宋简体" pitchFamily="2" charset="-122"/>
              <a:sym typeface="Arial" charset="0"/>
            </a:endParaRPr>
          </a:p>
          <a:p>
            <a:pPr eaLnBrk="1" hangingPunct="1">
              <a:buFontTx/>
              <a:buNone/>
            </a:pPr>
            <a:endParaRPr lang="zh-CN" altLang="zh-CN" b="1" dirty="0" smtClean="0">
              <a:ea typeface="方正仿宋简体" pitchFamily="2" charset="-122"/>
            </a:endParaRPr>
          </a:p>
        </p:txBody>
      </p:sp>
      <p:graphicFrame>
        <p:nvGraphicFramePr>
          <p:cNvPr id="3" name="Group 3"/>
          <p:cNvGraphicFramePr>
            <a:graphicFrameLocks/>
          </p:cNvGraphicFramePr>
          <p:nvPr>
            <p:extLst>
              <p:ext uri="{D42A27DB-BD31-4B8C-83A1-F6EECF244321}">
                <p14:modId xmlns:p14="http://schemas.microsoft.com/office/powerpoint/2010/main" val="2125550073"/>
              </p:ext>
            </p:extLst>
          </p:nvPr>
        </p:nvGraphicFramePr>
        <p:xfrm>
          <a:off x="395535" y="1412776"/>
          <a:ext cx="4680521" cy="4390886"/>
        </p:xfrm>
        <a:graphic>
          <a:graphicData uri="http://schemas.openxmlformats.org/drawingml/2006/table">
            <a:tbl>
              <a:tblPr/>
              <a:tblGrid>
                <a:gridCol w="2131983"/>
                <a:gridCol w="2548538"/>
              </a:tblGrid>
              <a:tr h="87393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3000" b="1" i="0" u="none" strike="noStrike" cap="none" normalizeH="0" baseline="0" dirty="0" smtClean="0">
                          <a:ln>
                            <a:noFill/>
                          </a:ln>
                          <a:solidFill>
                            <a:schemeClr val="bg1"/>
                          </a:solidFill>
                          <a:effectLst/>
                          <a:latin typeface="+mn-ea"/>
                          <a:ea typeface="+mn-ea"/>
                        </a:rPr>
                        <a:t>   </a:t>
                      </a:r>
                      <a:r>
                        <a:rPr kumimoji="0" lang="zh-CN" sz="3000" b="1" i="0" u="none" strike="noStrike" cap="none" normalizeH="0" baseline="0" dirty="0" smtClean="0">
                          <a:ln>
                            <a:noFill/>
                          </a:ln>
                          <a:solidFill>
                            <a:schemeClr val="bg1"/>
                          </a:solidFill>
                          <a:effectLst/>
                          <a:latin typeface="+mn-ea"/>
                          <a:ea typeface="+mn-ea"/>
                        </a:rPr>
                        <a:t>分类号</a:t>
                      </a:r>
                    </a:p>
                  </a:txBody>
                  <a:tcPr horzOverflow="overflow">
                    <a:lnL cap="flat">
                      <a:noFill/>
                    </a:lnL>
                    <a:lnR cap="flat">
                      <a:noFill/>
                    </a:lnR>
                    <a:lnT cap="flat">
                      <a:noFill/>
                    </a:lnT>
                    <a:lnB cap="flat">
                      <a:noFill/>
                    </a:lnB>
                    <a:lnTlToBr>
                      <a:noFill/>
                    </a:lnTlToBr>
                    <a:lnBlToTr>
                      <a:noFill/>
                    </a:lnBlToTr>
                    <a:solidFill>
                      <a:srgbClr val="C0504D"/>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rPr>
                        <a:t>类目</a:t>
                      </a:r>
                    </a:p>
                  </a:txBody>
                  <a:tcPr horzOverflow="overflow">
                    <a:lnL cap="flat">
                      <a:noFill/>
                    </a:lnL>
                    <a:lnR cap="flat">
                      <a:noFill/>
                    </a:lnR>
                    <a:lnT cap="flat">
                      <a:noFill/>
                    </a:lnT>
                    <a:lnB cap="flat">
                      <a:noFill/>
                    </a:lnB>
                    <a:lnTlToBr>
                      <a:noFill/>
                    </a:lnTlToBr>
                    <a:lnBlToTr>
                      <a:noFill/>
                    </a:lnBlToTr>
                    <a:solidFill>
                      <a:srgbClr val="C0504D"/>
                    </a:solidFill>
                  </a:tcPr>
                </a:tc>
              </a:tr>
              <a:tr h="71504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400" b="1" kern="1200" dirty="0" smtClean="0">
                          <a:solidFill>
                            <a:schemeClr val="bg1"/>
                          </a:solidFill>
                          <a:latin typeface="+mn-ea"/>
                          <a:ea typeface="+mn-ea"/>
                          <a:cs typeface="+mn-cs"/>
                          <a:sym typeface="Arial" charset="0"/>
                        </a:rPr>
                        <a:t>    </a:t>
                      </a:r>
                      <a:r>
                        <a:rPr kumimoji="0" lang="zh-CN" altLang="zh-CN" sz="2400" b="1" kern="1200" dirty="0" smtClean="0">
                          <a:solidFill>
                            <a:schemeClr val="bg1"/>
                          </a:solidFill>
                          <a:latin typeface="+mn-ea"/>
                          <a:ea typeface="+mn-ea"/>
                          <a:cs typeface="+mn-cs"/>
                          <a:sym typeface="Arial" charset="0"/>
                        </a:rPr>
                        <a:t>SW12</a:t>
                      </a:r>
                    </a:p>
                  </a:txBody>
                  <a:tcPr horzOverflow="overflow">
                    <a:lnL cap="flat">
                      <a:noFill/>
                    </a:lnL>
                    <a:lnR cap="flat">
                      <a:noFill/>
                    </a:lnR>
                    <a:lnT cap="flat">
                      <a:noFill/>
                    </a:lnT>
                    <a:lnB cap="flat">
                      <a:noFill/>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1" kern="1200" dirty="0" smtClean="0">
                          <a:solidFill>
                            <a:schemeClr val="bg1"/>
                          </a:solidFill>
                          <a:latin typeface="+mn-ea"/>
                          <a:ea typeface="+mn-ea"/>
                          <a:cs typeface="+mn-cs"/>
                          <a:sym typeface="Arial" pitchFamily="34" charset="0"/>
                        </a:rPr>
                        <a:t>奖品类</a:t>
                      </a:r>
                      <a:endParaRPr kumimoji="0" lang="zh-CN" sz="2400" b="1" kern="1200" dirty="0" smtClean="0">
                        <a:solidFill>
                          <a:schemeClr val="bg1"/>
                        </a:solidFill>
                        <a:latin typeface="+mn-ea"/>
                        <a:ea typeface="+mn-ea"/>
                        <a:cs typeface="+mn-cs"/>
                        <a:sym typeface="Arial" pitchFamily="34" charset="0"/>
                      </a:endParaRPr>
                    </a:p>
                  </a:txBody>
                  <a:tcPr horzOverflow="overflow">
                    <a:lnL cap="flat">
                      <a:noFill/>
                    </a:lnL>
                    <a:lnR cap="flat">
                      <a:noFill/>
                    </a:lnR>
                    <a:lnT cap="flat">
                      <a:noFill/>
                    </a:lnT>
                    <a:lnB cap="flat">
                      <a:noFill/>
                    </a:lnB>
                    <a:lnTlToBr>
                      <a:noFill/>
                    </a:lnTlToBr>
                    <a:lnBlToTr>
                      <a:noFill/>
                    </a:lnBlToTr>
                    <a:solidFill>
                      <a:srgbClr val="D0D8E8"/>
                    </a:solidFill>
                  </a:tcPr>
                </a:tc>
              </a:tr>
              <a:tr h="53925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400" b="1" kern="1200" dirty="0" smtClean="0">
                          <a:solidFill>
                            <a:schemeClr val="bg1"/>
                          </a:solidFill>
                          <a:latin typeface="+mn-ea"/>
                          <a:ea typeface="+mn-ea"/>
                          <a:cs typeface="+mn-cs"/>
                          <a:sym typeface="Arial" charset="0"/>
                        </a:rPr>
                        <a:t>    </a:t>
                      </a:r>
                      <a:r>
                        <a:rPr kumimoji="0" lang="zh-CN" altLang="zh-CN" sz="2400" b="1" kern="1200" dirty="0" smtClean="0">
                          <a:solidFill>
                            <a:schemeClr val="bg1"/>
                          </a:solidFill>
                          <a:latin typeface="+mn-ea"/>
                          <a:ea typeface="+mn-ea"/>
                          <a:cs typeface="+mn-cs"/>
                          <a:sym typeface="Arial" charset="0"/>
                        </a:rPr>
                        <a:t>SW13</a:t>
                      </a:r>
                    </a:p>
                  </a:txBody>
                  <a:tcPr horzOverflow="overflow">
                    <a:lnL cap="flat">
                      <a:noFill/>
                    </a:lnL>
                    <a:lnR cap="flat">
                      <a:noFill/>
                    </a:lnR>
                    <a:lnT cap="flat">
                      <a:noFill/>
                    </a:lnT>
                    <a:lnB cap="flat">
                      <a:noFill/>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1" kern="1200" dirty="0" smtClean="0">
                          <a:solidFill>
                            <a:schemeClr val="bg1"/>
                          </a:solidFill>
                          <a:latin typeface="+mn-ea"/>
                          <a:ea typeface="+mn-ea"/>
                          <a:cs typeface="+mn-cs"/>
                          <a:sym typeface="Arial" pitchFamily="34" charset="0"/>
                        </a:rPr>
                        <a:t>赠品类   </a:t>
                      </a:r>
                      <a:endParaRPr kumimoji="0" lang="zh-CN" sz="2400" b="1" kern="1200" dirty="0" smtClean="0">
                        <a:solidFill>
                          <a:schemeClr val="bg1"/>
                        </a:solidFill>
                        <a:latin typeface="+mn-ea"/>
                        <a:ea typeface="+mn-ea"/>
                        <a:cs typeface="+mn-cs"/>
                        <a:sym typeface="Arial" pitchFamily="34" charset="0"/>
                      </a:endParaRPr>
                    </a:p>
                  </a:txBody>
                  <a:tcPr horzOverflow="overflow">
                    <a:lnL cap="flat">
                      <a:noFill/>
                    </a:lnL>
                    <a:lnR cap="flat">
                      <a:noFill/>
                    </a:lnR>
                    <a:lnT cap="flat">
                      <a:noFill/>
                    </a:lnT>
                    <a:lnB cap="flat">
                      <a:noFill/>
                    </a:lnB>
                    <a:lnTlToBr>
                      <a:noFill/>
                    </a:lnTlToBr>
                    <a:lnBlToTr>
                      <a:noFill/>
                    </a:lnBlToTr>
                    <a:solidFill>
                      <a:srgbClr val="E9EDF4"/>
                    </a:solidFill>
                  </a:tcPr>
                </a:tc>
              </a:tr>
              <a:tr h="53925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400" b="1" kern="1200" dirty="0" smtClean="0">
                          <a:solidFill>
                            <a:schemeClr val="bg1"/>
                          </a:solidFill>
                          <a:latin typeface="+mn-ea"/>
                          <a:ea typeface="+mn-ea"/>
                          <a:cs typeface="+mn-cs"/>
                          <a:sym typeface="Arial" charset="0"/>
                        </a:rPr>
                        <a:t>    </a:t>
                      </a:r>
                      <a:r>
                        <a:rPr kumimoji="0" lang="zh-CN" altLang="zh-CN" sz="2400" b="1" kern="1200" dirty="0" smtClean="0">
                          <a:solidFill>
                            <a:schemeClr val="bg1"/>
                          </a:solidFill>
                          <a:latin typeface="+mn-ea"/>
                          <a:ea typeface="+mn-ea"/>
                          <a:cs typeface="+mn-cs"/>
                          <a:sym typeface="Arial" charset="0"/>
                        </a:rPr>
                        <a:t>SW14</a:t>
                      </a:r>
                    </a:p>
                  </a:txBody>
                  <a:tcPr horzOverflow="overflow">
                    <a:lnL cap="flat">
                      <a:noFill/>
                    </a:lnL>
                    <a:lnR cap="flat">
                      <a:noFill/>
                    </a:lnR>
                    <a:lnT cap="flat">
                      <a:noFill/>
                    </a:lnT>
                    <a:lnB cap="flat">
                      <a:noFill/>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1" kern="1200" dirty="0" smtClean="0">
                          <a:solidFill>
                            <a:schemeClr val="bg1"/>
                          </a:solidFill>
                          <a:latin typeface="+mn-ea"/>
                          <a:ea typeface="+mn-ea"/>
                          <a:cs typeface="+mn-cs"/>
                          <a:sym typeface="Arial" pitchFamily="34" charset="0"/>
                        </a:rPr>
                        <a:t>印章类   </a:t>
                      </a:r>
                    </a:p>
                  </a:txBody>
                  <a:tcPr horzOverflow="overflow">
                    <a:lnL cap="flat">
                      <a:noFill/>
                    </a:lnL>
                    <a:lnR cap="flat">
                      <a:noFill/>
                    </a:lnR>
                    <a:lnT cap="flat">
                      <a:noFill/>
                    </a:lnT>
                    <a:lnB cap="flat">
                      <a:noFill/>
                    </a:lnB>
                    <a:lnTlToBr>
                      <a:noFill/>
                    </a:lnTlToBr>
                    <a:lnBlToTr>
                      <a:noFill/>
                    </a:lnBlToTr>
                    <a:solidFill>
                      <a:srgbClr val="D0D8E8"/>
                    </a:solidFill>
                  </a:tcPr>
                </a:tc>
              </a:tr>
              <a:tr h="64486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400" b="1" kern="1200" dirty="0" smtClean="0">
                          <a:solidFill>
                            <a:schemeClr val="bg1"/>
                          </a:solidFill>
                          <a:latin typeface="+mn-ea"/>
                          <a:ea typeface="+mn-ea"/>
                          <a:cs typeface="+mn-cs"/>
                          <a:sym typeface="Arial" charset="0"/>
                        </a:rPr>
                        <a:t>    </a:t>
                      </a:r>
                      <a:r>
                        <a:rPr kumimoji="0" lang="zh-CN" altLang="zh-CN" sz="2400" b="1" kern="1200" dirty="0" smtClean="0">
                          <a:solidFill>
                            <a:schemeClr val="bg1"/>
                          </a:solidFill>
                          <a:latin typeface="+mn-ea"/>
                          <a:ea typeface="+mn-ea"/>
                          <a:cs typeface="+mn-cs"/>
                          <a:sym typeface="Arial" charset="0"/>
                        </a:rPr>
                        <a:t>SW15</a:t>
                      </a:r>
                    </a:p>
                  </a:txBody>
                  <a:tcPr horzOverflow="overflow">
                    <a:lnL cap="flat">
                      <a:noFill/>
                    </a:lnL>
                    <a:lnR cap="flat">
                      <a:noFill/>
                    </a:lnR>
                    <a:lnT cap="flat">
                      <a:noFill/>
                    </a:lnT>
                    <a:lnB cap="flat">
                      <a:noFill/>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1" kern="1200" dirty="0" smtClean="0">
                          <a:solidFill>
                            <a:schemeClr val="bg1"/>
                          </a:solidFill>
                          <a:latin typeface="+mn-ea"/>
                          <a:ea typeface="+mn-ea"/>
                          <a:cs typeface="+mn-cs"/>
                          <a:sym typeface="Arial" pitchFamily="34" charset="0"/>
                        </a:rPr>
                        <a:t>字画类</a:t>
                      </a:r>
                      <a:endParaRPr kumimoji="0" lang="zh-CN" sz="2400" b="1" kern="1200" dirty="0" smtClean="0">
                        <a:solidFill>
                          <a:schemeClr val="bg1"/>
                        </a:solidFill>
                        <a:latin typeface="+mn-ea"/>
                        <a:ea typeface="+mn-ea"/>
                        <a:cs typeface="+mn-cs"/>
                        <a:sym typeface="Arial" pitchFamily="34" charset="0"/>
                      </a:endParaRPr>
                    </a:p>
                  </a:txBody>
                  <a:tcPr horzOverflow="overflow">
                    <a:lnL cap="flat">
                      <a:noFill/>
                    </a:lnL>
                    <a:lnR cap="flat">
                      <a:noFill/>
                    </a:lnR>
                    <a:lnT cap="flat">
                      <a:noFill/>
                    </a:lnT>
                    <a:lnB cap="flat">
                      <a:noFill/>
                    </a:lnB>
                    <a:lnTlToBr>
                      <a:noFill/>
                    </a:lnTlToBr>
                    <a:lnBlToTr>
                      <a:noFill/>
                    </a:lnBlToTr>
                    <a:solidFill>
                      <a:srgbClr val="E9EDF4"/>
                    </a:solidFill>
                  </a:tcPr>
                </a:tc>
              </a:tr>
              <a:tr h="107851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400" b="1" kern="1200" dirty="0" smtClean="0">
                          <a:solidFill>
                            <a:schemeClr val="bg1"/>
                          </a:solidFill>
                          <a:latin typeface="+mn-ea"/>
                          <a:ea typeface="+mn-ea"/>
                          <a:cs typeface="+mn-cs"/>
                          <a:sym typeface="Arial" charset="0"/>
                        </a:rPr>
                        <a:t>    </a:t>
                      </a:r>
                      <a:r>
                        <a:rPr kumimoji="0" lang="zh-CN" altLang="zh-CN" sz="2400" b="1" kern="1200" dirty="0" smtClean="0">
                          <a:solidFill>
                            <a:schemeClr val="bg1"/>
                          </a:solidFill>
                          <a:latin typeface="+mn-ea"/>
                          <a:ea typeface="+mn-ea"/>
                          <a:cs typeface="+mn-cs"/>
                          <a:sym typeface="Arial" charset="0"/>
                        </a:rPr>
                        <a:t>SW16</a:t>
                      </a:r>
                    </a:p>
                  </a:txBody>
                  <a:tcPr horzOverflow="overflow">
                    <a:lnL cap="flat">
                      <a:noFill/>
                    </a:lnL>
                    <a:lnR cap="flat">
                      <a:noFill/>
                    </a:lnR>
                    <a:lnT cap="flat">
                      <a:noFill/>
                    </a:lnT>
                    <a:lnB cap="flat">
                      <a:noFill/>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1" kern="1200" dirty="0" smtClean="0">
                          <a:solidFill>
                            <a:schemeClr val="bg1"/>
                          </a:solidFill>
                          <a:latin typeface="+mn-ea"/>
                          <a:ea typeface="+mn-ea"/>
                          <a:cs typeface="+mn-cs"/>
                          <a:sym typeface="Arial" pitchFamily="34" charset="0"/>
                        </a:rPr>
                        <a:t>其他</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sz="2400" b="1" kern="1200" dirty="0" smtClean="0">
                        <a:solidFill>
                          <a:schemeClr val="bg1"/>
                        </a:solidFill>
                        <a:latin typeface="+mn-ea"/>
                        <a:ea typeface="+mn-ea"/>
                        <a:cs typeface="+mn-cs"/>
                        <a:sym typeface="Arial" pitchFamily="34" charset="0"/>
                      </a:endParaRPr>
                    </a:p>
                  </a:txBody>
                  <a:tcPr horzOverflow="overflow">
                    <a:lnL cap="flat">
                      <a:noFill/>
                    </a:lnL>
                    <a:lnR cap="flat">
                      <a:noFill/>
                    </a:lnR>
                    <a:lnT cap="flat">
                      <a:noFill/>
                    </a:lnT>
                    <a:lnB cap="flat">
                      <a:noFill/>
                    </a:lnB>
                    <a:lnTlToBr>
                      <a:noFill/>
                    </a:lnTlToBr>
                    <a:lnBlToTr>
                      <a:noFill/>
                    </a:lnBlToTr>
                    <a:solidFill>
                      <a:srgbClr val="D0D8E8"/>
                    </a:solidFill>
                  </a:tcPr>
                </a:tc>
              </a:tr>
            </a:tbl>
          </a:graphicData>
        </a:graphic>
      </p:graphicFrame>
      <p:graphicFrame>
        <p:nvGraphicFramePr>
          <p:cNvPr id="2" name="表格 1"/>
          <p:cNvGraphicFramePr>
            <a:graphicFrameLocks noGrp="1"/>
          </p:cNvGraphicFramePr>
          <p:nvPr>
            <p:extLst>
              <p:ext uri="{D42A27DB-BD31-4B8C-83A1-F6EECF244321}">
                <p14:modId xmlns:p14="http://schemas.microsoft.com/office/powerpoint/2010/main" val="2426297887"/>
              </p:ext>
            </p:extLst>
          </p:nvPr>
        </p:nvGraphicFramePr>
        <p:xfrm>
          <a:off x="5292081" y="1628799"/>
          <a:ext cx="3528391" cy="3816426"/>
        </p:xfrm>
        <a:graphic>
          <a:graphicData uri="http://schemas.openxmlformats.org/drawingml/2006/table">
            <a:tbl>
              <a:tblPr/>
              <a:tblGrid>
                <a:gridCol w="1800200"/>
                <a:gridCol w="1728191"/>
              </a:tblGrid>
              <a:tr h="58323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2400" b="1" i="0" u="none" strike="noStrike" cap="none" normalizeH="0" baseline="0" dirty="0" smtClean="0">
                          <a:ln>
                            <a:noFill/>
                          </a:ln>
                          <a:solidFill>
                            <a:schemeClr val="bg1"/>
                          </a:solidFill>
                          <a:effectLst/>
                          <a:latin typeface="+mn-ea"/>
                          <a:ea typeface="+mn-ea"/>
                        </a:rPr>
                        <a:t>分类号</a:t>
                      </a:r>
                    </a:p>
                  </a:txBody>
                  <a:tcPr horzOverflow="overflow">
                    <a:lnL w="12700" cap="flat" cmpd="sng" algn="ctr">
                      <a:solidFill>
                        <a:srgbClr val="9BBB59"/>
                      </a:solidFill>
                      <a:prstDash val="solid"/>
                      <a:round/>
                      <a:headEnd type="none" w="med" len="med"/>
                      <a:tailEnd type="none" w="med" len="med"/>
                    </a:lnL>
                    <a:lnR cap="flat">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2400" b="1" i="0" u="none" strike="noStrike" cap="none" normalizeH="0" baseline="0" dirty="0" smtClean="0">
                          <a:ln>
                            <a:noFill/>
                          </a:ln>
                          <a:solidFill>
                            <a:schemeClr val="bg1"/>
                          </a:solidFill>
                          <a:effectLst/>
                          <a:latin typeface="+mn-ea"/>
                          <a:ea typeface="+mn-ea"/>
                        </a:rPr>
                        <a:t>类目</a:t>
                      </a:r>
                    </a:p>
                  </a:txBody>
                  <a:tcPr horzOverflow="overflow">
                    <a:lnL cap="flat">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solidFill>
                  </a:tcPr>
                </a:tc>
              </a:tr>
              <a:tr h="103146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dirty="0" smtClean="0">
                          <a:ln>
                            <a:noFill/>
                          </a:ln>
                          <a:solidFill>
                            <a:schemeClr val="bg1"/>
                          </a:solidFill>
                          <a:effectLst/>
                          <a:latin typeface="+mn-ea"/>
                          <a:ea typeface="+mn-ea"/>
                        </a:rPr>
                        <a:t>SW12.12</a:t>
                      </a:r>
                      <a:endParaRPr kumimoji="0" lang="zh-CN" sz="2400" b="1" i="0" u="none" strike="noStrike" cap="none" normalizeH="0" baseline="0" dirty="0" smtClean="0">
                        <a:ln>
                          <a:noFill/>
                        </a:ln>
                        <a:solidFill>
                          <a:schemeClr val="bg1"/>
                        </a:solidFill>
                        <a:effectLst/>
                        <a:latin typeface="+mn-ea"/>
                        <a:ea typeface="+mn-ea"/>
                      </a:endParaRPr>
                    </a:p>
                  </a:txBody>
                  <a:tcPr anchor="ctr" horzOverflow="overflow">
                    <a:lnL w="12700" cap="flat" cmpd="sng" algn="ctr">
                      <a:solidFill>
                        <a:srgbClr val="9BBB59"/>
                      </a:solidFill>
                      <a:prstDash val="solid"/>
                      <a:round/>
                      <a:headEnd type="none" w="med" len="med"/>
                      <a:tailEnd type="none" w="med" len="med"/>
                    </a:lnL>
                    <a:lnR cap="flat">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EFF3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dirty="0" smtClean="0">
                          <a:ln>
                            <a:noFill/>
                          </a:ln>
                          <a:solidFill>
                            <a:schemeClr val="bg1"/>
                          </a:solidFill>
                          <a:effectLst/>
                          <a:latin typeface="+mn-ea"/>
                          <a:ea typeface="+mn-ea"/>
                        </a:rPr>
                        <a:t>奖状、锦旗</a:t>
                      </a:r>
                      <a:endParaRPr kumimoji="0" lang="zh-CN" sz="2400" b="1" i="0" u="none" strike="noStrike" cap="none" normalizeH="0" baseline="0" dirty="0" smtClean="0">
                        <a:ln>
                          <a:noFill/>
                        </a:ln>
                        <a:solidFill>
                          <a:schemeClr val="bg1"/>
                        </a:solidFill>
                        <a:effectLst/>
                        <a:latin typeface="+mn-ea"/>
                        <a:ea typeface="+mn-ea"/>
                      </a:endParaRPr>
                    </a:p>
                  </a:txBody>
                  <a:tcPr anchor="ctr" horzOverflow="overflow">
                    <a:lnL cap="flat">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EFF3EA"/>
                    </a:solidFill>
                  </a:tcPr>
                </a:tc>
              </a:tr>
              <a:tr h="103146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dirty="0" smtClean="0">
                          <a:ln>
                            <a:noFill/>
                          </a:ln>
                          <a:solidFill>
                            <a:schemeClr val="bg1"/>
                          </a:solidFill>
                          <a:effectLst/>
                          <a:latin typeface="+mn-ea"/>
                          <a:ea typeface="+mn-ea"/>
                        </a:rPr>
                        <a:t>SW12.13</a:t>
                      </a:r>
                      <a:endParaRPr kumimoji="0" lang="zh-CN" sz="2400" b="1" i="0" u="none" strike="noStrike" cap="none" normalizeH="0" baseline="0" dirty="0" smtClean="0">
                        <a:ln>
                          <a:noFill/>
                        </a:ln>
                        <a:solidFill>
                          <a:schemeClr val="bg1"/>
                        </a:solidFill>
                        <a:effectLst/>
                        <a:latin typeface="+mn-ea"/>
                        <a:ea typeface="+mn-ea"/>
                      </a:endParaRPr>
                    </a:p>
                  </a:txBody>
                  <a:tcPr anchor="ctr" horzOverflow="overflow">
                    <a:lnL w="12700" cap="flat" cmpd="sng" algn="ctr">
                      <a:solidFill>
                        <a:srgbClr val="9BBB59"/>
                      </a:solidFill>
                      <a:prstDash val="solid"/>
                      <a:round/>
                      <a:headEnd type="none" w="med" len="med"/>
                      <a:tailEnd type="none" w="med" len="med"/>
                    </a:lnL>
                    <a:lnR cap="flat">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dirty="0" smtClean="0">
                          <a:ln>
                            <a:noFill/>
                          </a:ln>
                          <a:solidFill>
                            <a:schemeClr val="bg1"/>
                          </a:solidFill>
                          <a:effectLst/>
                          <a:latin typeface="+mn-ea"/>
                          <a:ea typeface="+mn-ea"/>
                        </a:rPr>
                        <a:t>奖柸</a:t>
                      </a:r>
                    </a:p>
                  </a:txBody>
                  <a:tcPr anchor="ctr" horzOverflow="overflow">
                    <a:lnL cap="flat">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FFFFFF"/>
                    </a:solidFill>
                  </a:tcPr>
                </a:tc>
              </a:tr>
              <a:tr h="117024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dirty="0" smtClean="0">
                          <a:ln>
                            <a:noFill/>
                          </a:ln>
                          <a:solidFill>
                            <a:schemeClr val="bg1"/>
                          </a:solidFill>
                          <a:effectLst/>
                          <a:latin typeface="+mn-ea"/>
                          <a:ea typeface="+mn-ea"/>
                        </a:rPr>
                        <a:t>SW12.14</a:t>
                      </a:r>
                      <a:endParaRPr kumimoji="0" lang="zh-CN" sz="2400" b="1" i="0" u="none" strike="noStrike" cap="none" normalizeH="0" baseline="0" dirty="0" smtClean="0">
                        <a:ln>
                          <a:noFill/>
                        </a:ln>
                        <a:solidFill>
                          <a:schemeClr val="bg1"/>
                        </a:solidFill>
                        <a:effectLst/>
                        <a:latin typeface="+mn-ea"/>
                        <a:ea typeface="+mn-ea"/>
                      </a:endParaRPr>
                    </a:p>
                  </a:txBody>
                  <a:tcPr anchor="ctr" horzOverflow="overflow">
                    <a:lnL w="12700" cap="flat" cmpd="sng" algn="ctr">
                      <a:solidFill>
                        <a:srgbClr val="9BBB59"/>
                      </a:solidFill>
                      <a:prstDash val="solid"/>
                      <a:round/>
                      <a:headEnd type="none" w="med" len="med"/>
                      <a:tailEnd type="none" w="med" len="med"/>
                    </a:lnL>
                    <a:lnR cap="flat">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EFF3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dirty="0" smtClean="0">
                          <a:ln>
                            <a:noFill/>
                          </a:ln>
                          <a:solidFill>
                            <a:schemeClr val="bg1"/>
                          </a:solidFill>
                          <a:effectLst/>
                          <a:latin typeface="+mn-ea"/>
                          <a:ea typeface="+mn-ea"/>
                        </a:rPr>
                        <a:t>奖牌</a:t>
                      </a:r>
                      <a:endParaRPr kumimoji="0" lang="zh-CN" sz="2400" b="1" i="0" u="none" strike="noStrike" cap="none" normalizeH="0" baseline="0" dirty="0" smtClean="0">
                        <a:ln>
                          <a:noFill/>
                        </a:ln>
                        <a:solidFill>
                          <a:schemeClr val="bg1"/>
                        </a:solidFill>
                        <a:effectLst/>
                        <a:latin typeface="+mn-ea"/>
                        <a:ea typeface="+mn-ea"/>
                      </a:endParaRPr>
                    </a:p>
                  </a:txBody>
                  <a:tcPr anchor="ctr" horzOverflow="overflow">
                    <a:lnL cap="flat">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EFF3EA"/>
                    </a:solid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78098"/>
          </a:xfrm>
        </p:spPr>
        <p:txBody>
          <a:bodyPr/>
          <a:lstStyle/>
          <a:p>
            <a:r>
              <a:rPr lang="zh-CN" altLang="en-US" dirty="0" smtClean="0">
                <a:solidFill>
                  <a:srgbClr val="66FFFF"/>
                </a:solidFill>
              </a:rPr>
              <a:t>       第三</a:t>
            </a:r>
            <a:r>
              <a:rPr lang="zh-CN" altLang="en-US" dirty="0">
                <a:solidFill>
                  <a:srgbClr val="66FFFF"/>
                </a:solidFill>
              </a:rPr>
              <a:t>部分     档案整理</a:t>
            </a:r>
            <a:endParaRPr lang="zh-CN" altLang="en-US" dirty="0"/>
          </a:p>
        </p:txBody>
      </p:sp>
      <p:sp>
        <p:nvSpPr>
          <p:cNvPr id="3" name="文本占位符 2"/>
          <p:cNvSpPr>
            <a:spLocks noGrp="1"/>
          </p:cNvSpPr>
          <p:nvPr>
            <p:ph type="body" sz="half" idx="1"/>
          </p:nvPr>
        </p:nvSpPr>
        <p:spPr>
          <a:xfrm>
            <a:off x="457200" y="1628800"/>
            <a:ext cx="8219256" cy="4752528"/>
          </a:xfrm>
        </p:spPr>
        <p:txBody>
          <a:bodyPr/>
          <a:lstStyle/>
          <a:p>
            <a:r>
              <a:rPr lang="zh-CN" altLang="en-US" sz="2800" dirty="0" smtClean="0">
                <a:solidFill>
                  <a:srgbClr val="FFFF00"/>
                </a:solidFill>
                <a:latin typeface="方正综艺简体" charset="-122"/>
                <a:ea typeface="方正综艺简体" charset="-122"/>
                <a:sym typeface="Arial" charset="0"/>
              </a:rPr>
              <a:t>           一、归档原则</a:t>
            </a:r>
            <a:endParaRPr lang="en-US" altLang="zh-CN" sz="2800" dirty="0" smtClean="0">
              <a:solidFill>
                <a:srgbClr val="FFFF00"/>
              </a:solidFill>
              <a:latin typeface="方正综艺简体" charset="-122"/>
              <a:ea typeface="方正综艺简体" charset="-122"/>
              <a:sym typeface="Arial" charset="0"/>
            </a:endParaRPr>
          </a:p>
          <a:p>
            <a:pPr lvl="0" eaLnBrk="1" hangingPunct="1">
              <a:lnSpc>
                <a:spcPct val="150000"/>
              </a:lnSpc>
              <a:buNone/>
            </a:pPr>
            <a:r>
              <a:rPr lang="zh-CN" altLang="zh-CN" b="1" dirty="0">
                <a:solidFill>
                  <a:prstClr val="white"/>
                </a:solidFill>
                <a:ea typeface="方正仿宋简体" pitchFamily="2" charset="-122"/>
              </a:rPr>
              <a:t>1</a:t>
            </a:r>
            <a:r>
              <a:rPr lang="zh-CN" altLang="en-US" b="1" dirty="0">
                <a:solidFill>
                  <a:prstClr val="white"/>
                </a:solidFill>
                <a:ea typeface="方正仿宋简体" pitchFamily="2" charset="-122"/>
              </a:rPr>
              <a:t>、归档的文件材料，必须对学校和社会有史料和研究价值，具有</a:t>
            </a:r>
            <a:r>
              <a:rPr lang="zh-CN" altLang="en-US" b="1" dirty="0">
                <a:solidFill>
                  <a:srgbClr val="FFC000"/>
                </a:solidFill>
                <a:ea typeface="方正仿宋简体" pitchFamily="2" charset="-122"/>
                <a:sym typeface="Arial" charset="0"/>
              </a:rPr>
              <a:t>参考价值和凭证作用</a:t>
            </a:r>
            <a:r>
              <a:rPr lang="zh-CN" altLang="en-US" b="1" dirty="0">
                <a:solidFill>
                  <a:prstClr val="white"/>
                </a:solidFill>
                <a:ea typeface="方正仿宋简体" pitchFamily="2" charset="-122"/>
              </a:rPr>
              <a:t>。</a:t>
            </a:r>
          </a:p>
          <a:p>
            <a:pPr lvl="0" eaLnBrk="1" hangingPunct="1">
              <a:lnSpc>
                <a:spcPct val="150000"/>
              </a:lnSpc>
              <a:buNone/>
            </a:pPr>
            <a:r>
              <a:rPr lang="zh-CN" altLang="zh-CN" b="1" dirty="0">
                <a:solidFill>
                  <a:prstClr val="white"/>
                </a:solidFill>
                <a:ea typeface="方正仿宋简体" pitchFamily="2" charset="-122"/>
              </a:rPr>
              <a:t>2</a:t>
            </a:r>
            <a:r>
              <a:rPr lang="zh-CN" altLang="en-US" b="1" dirty="0">
                <a:solidFill>
                  <a:prstClr val="white"/>
                </a:solidFill>
                <a:ea typeface="方正仿宋简体" pitchFamily="2" charset="-122"/>
              </a:rPr>
              <a:t>、归档的文件材料，必须反映学校各项活动的全过程，保证</a:t>
            </a:r>
            <a:r>
              <a:rPr lang="zh-CN" altLang="en-US" b="1" dirty="0">
                <a:solidFill>
                  <a:srgbClr val="FFC000"/>
                </a:solidFill>
                <a:ea typeface="方正仿宋简体" pitchFamily="2" charset="-122"/>
                <a:sym typeface="Arial" charset="0"/>
              </a:rPr>
              <a:t>完整、准确、系统</a:t>
            </a:r>
            <a:r>
              <a:rPr lang="zh-CN" altLang="en-US" b="1" dirty="0">
                <a:solidFill>
                  <a:prstClr val="white"/>
                </a:solidFill>
                <a:ea typeface="方正仿宋简体" pitchFamily="2" charset="-122"/>
              </a:rPr>
              <a:t>。</a:t>
            </a:r>
          </a:p>
          <a:p>
            <a:pPr lvl="0" eaLnBrk="1" hangingPunct="1">
              <a:lnSpc>
                <a:spcPct val="150000"/>
              </a:lnSpc>
              <a:buNone/>
            </a:pPr>
            <a:r>
              <a:rPr lang="zh-CN" altLang="zh-CN" b="1" dirty="0">
                <a:solidFill>
                  <a:prstClr val="white"/>
                </a:solidFill>
                <a:ea typeface="方正仿宋简体" pitchFamily="2" charset="-122"/>
              </a:rPr>
              <a:t>3</a:t>
            </a:r>
            <a:r>
              <a:rPr lang="zh-CN" altLang="en-US" b="1" dirty="0">
                <a:solidFill>
                  <a:prstClr val="white"/>
                </a:solidFill>
                <a:ea typeface="方正仿宋简体" pitchFamily="2" charset="-122"/>
              </a:rPr>
              <a:t>、归档的文件材料，必须遵循其自然形成规律，保持文件的原貌，保持彼此间的</a:t>
            </a:r>
            <a:r>
              <a:rPr lang="zh-CN" altLang="en-US" b="1" dirty="0">
                <a:solidFill>
                  <a:srgbClr val="FFC000"/>
                </a:solidFill>
                <a:ea typeface="方正仿宋简体" pitchFamily="2" charset="-122"/>
                <a:sym typeface="Arial" charset="0"/>
              </a:rPr>
              <a:t>有机联系和成套性</a:t>
            </a:r>
            <a:r>
              <a:rPr lang="zh-CN" altLang="en-US" b="1" dirty="0">
                <a:solidFill>
                  <a:prstClr val="white"/>
                </a:solidFill>
                <a:ea typeface="方正仿宋简体" pitchFamily="2" charset="-122"/>
              </a:rPr>
              <a:t>特点。</a:t>
            </a:r>
          </a:p>
          <a:p>
            <a:endParaRPr lang="zh-CN" altLang="en-US" dirty="0"/>
          </a:p>
        </p:txBody>
      </p:sp>
    </p:spTree>
    <p:extLst>
      <p:ext uri="{BB962C8B-B14F-4D97-AF65-F5344CB8AC3E}">
        <p14:creationId xmlns:p14="http://schemas.microsoft.com/office/powerpoint/2010/main" val="21397351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1115616" y="260648"/>
            <a:ext cx="6500858" cy="144016"/>
          </a:xfrm>
        </p:spPr>
        <p:txBody>
          <a:bodyPr>
            <a:normAutofit fontScale="90000"/>
          </a:bodyPr>
          <a:lstStyle/>
          <a:p>
            <a:pPr eaLnBrk="1" fontAlgn="auto" hangingPunct="1">
              <a:spcAft>
                <a:spcPts val="0"/>
              </a:spcAft>
              <a:defRPr/>
            </a:pPr>
            <a:r>
              <a:rPr dirty="0">
                <a:solidFill>
                  <a:schemeClr val="accent4"/>
                </a:solidFill>
              </a:rPr>
              <a:t> </a:t>
            </a:r>
            <a:endParaRPr dirty="0">
              <a:solidFill>
                <a:srgbClr val="66FFFF"/>
              </a:solidFill>
              <a:sym typeface="Arial" pitchFamily="34" charset="0"/>
            </a:endParaRPr>
          </a:p>
        </p:txBody>
      </p:sp>
      <p:sp>
        <p:nvSpPr>
          <p:cNvPr id="62467" name="Rectangle 3"/>
          <p:cNvSpPr>
            <a:spLocks noGrp="1" noChangeArrowheads="1"/>
          </p:cNvSpPr>
          <p:nvPr>
            <p:ph idx="1"/>
          </p:nvPr>
        </p:nvSpPr>
        <p:spPr>
          <a:xfrm>
            <a:off x="611560" y="692696"/>
            <a:ext cx="8262090" cy="5472608"/>
          </a:xfrm>
        </p:spPr>
        <p:txBody>
          <a:bodyPr/>
          <a:lstStyle/>
          <a:p>
            <a:pPr algn="just">
              <a:spcAft>
                <a:spcPts val="0"/>
              </a:spcAft>
            </a:pPr>
            <a:r>
              <a:rPr lang="zh-CN" altLang="zh-CN" sz="2400" b="1" dirty="0" smtClean="0">
                <a:ea typeface="方正仿宋简体" pitchFamily="2" charset="-122"/>
              </a:rPr>
              <a:t> </a:t>
            </a:r>
            <a:r>
              <a:rPr lang="zh-CN" altLang="zh-CN" sz="2800" b="1" dirty="0" smtClean="0">
                <a:solidFill>
                  <a:srgbClr val="FFFF00"/>
                </a:solidFill>
                <a:latin typeface="方正北魏楷书简体" pitchFamily="65" charset="-122"/>
                <a:ea typeface="方正北魏楷书简体" pitchFamily="65" charset="-122"/>
                <a:sym typeface="Arial" charset="0"/>
              </a:rPr>
              <a:t> </a:t>
            </a:r>
            <a:r>
              <a:rPr lang="zh-CN" altLang="en-US" sz="2800" b="1" dirty="0" smtClean="0">
                <a:solidFill>
                  <a:srgbClr val="FFFF00"/>
                </a:solidFill>
                <a:latin typeface="方正北魏楷书简体" pitchFamily="65" charset="-122"/>
                <a:ea typeface="方正北魏楷书简体" pitchFamily="65" charset="-122"/>
                <a:sym typeface="Arial" charset="0"/>
              </a:rPr>
              <a:t>二、</a:t>
            </a:r>
            <a:r>
              <a:rPr lang="zh-CN" altLang="zh-CN" sz="2800" b="1" kern="100" dirty="0" smtClean="0">
                <a:latin typeface="Calibri"/>
                <a:cs typeface="Times New Roman"/>
              </a:rPr>
              <a:t>档案</a:t>
            </a:r>
            <a:r>
              <a:rPr lang="zh-CN" altLang="zh-CN" sz="2800" b="1" kern="100" dirty="0">
                <a:latin typeface="Calibri"/>
                <a:cs typeface="Times New Roman"/>
              </a:rPr>
              <a:t>立卷归档的基本</a:t>
            </a:r>
            <a:r>
              <a:rPr lang="zh-CN" altLang="zh-CN" sz="2800" b="1" kern="100" dirty="0" smtClean="0">
                <a:latin typeface="Calibri"/>
                <a:cs typeface="Times New Roman"/>
              </a:rPr>
              <a:t>要求</a:t>
            </a:r>
            <a:endParaRPr lang="en-US" altLang="zh-CN" sz="2800" b="1" kern="100" dirty="0" smtClean="0">
              <a:latin typeface="Calibri"/>
              <a:cs typeface="Times New Roman"/>
            </a:endParaRPr>
          </a:p>
          <a:p>
            <a:pPr algn="just">
              <a:spcAft>
                <a:spcPts val="0"/>
              </a:spcAft>
            </a:pPr>
            <a:endParaRPr lang="en-US" altLang="zh-CN" sz="2400" kern="100" dirty="0" smtClean="0">
              <a:solidFill>
                <a:srgbClr val="FFFF00"/>
              </a:solidFill>
              <a:latin typeface="Calibri"/>
              <a:cs typeface="Times New Roman"/>
            </a:endParaRPr>
          </a:p>
          <a:p>
            <a:pPr algn="just">
              <a:spcAft>
                <a:spcPts val="0"/>
              </a:spcAft>
            </a:pPr>
            <a:r>
              <a:rPr lang="en-US" altLang="zh-CN" sz="2400" kern="100" dirty="0" smtClean="0">
                <a:solidFill>
                  <a:srgbClr val="FFFF00"/>
                </a:solidFill>
                <a:latin typeface="Calibri"/>
                <a:cs typeface="Times New Roman"/>
              </a:rPr>
              <a:t>1</a:t>
            </a:r>
            <a:r>
              <a:rPr lang="zh-CN" altLang="zh-CN" sz="2400" kern="100" dirty="0">
                <a:solidFill>
                  <a:srgbClr val="FFFF00"/>
                </a:solidFill>
                <a:latin typeface="Calibri"/>
                <a:cs typeface="Times New Roman"/>
              </a:rPr>
              <a:t>、凡是记录和反映高校主要职能活动和基本历史面貌的具有保存利用价值的各种文件材料，除经过同意可设分室保管外，都必须立卷归档，定期移交高校档案机构集中统一保管，任何单位和个人不得据为己有、逾期不交或自行处理。</a:t>
            </a:r>
          </a:p>
          <a:p>
            <a:pPr algn="just">
              <a:spcAft>
                <a:spcPts val="0"/>
              </a:spcAft>
            </a:pPr>
            <a:r>
              <a:rPr lang="en-US" altLang="zh-CN" sz="2400" kern="100" dirty="0">
                <a:solidFill>
                  <a:srgbClr val="FFFF00"/>
                </a:solidFill>
                <a:latin typeface="Calibri"/>
                <a:cs typeface="Times New Roman"/>
              </a:rPr>
              <a:t>2</a:t>
            </a:r>
            <a:r>
              <a:rPr lang="zh-CN" altLang="zh-CN" sz="2400" kern="100" dirty="0">
                <a:solidFill>
                  <a:srgbClr val="FFFF00"/>
                </a:solidFill>
                <a:latin typeface="Calibri"/>
                <a:cs typeface="Times New Roman"/>
              </a:rPr>
              <a:t>、立卷归档分工上，实行档案材料形成单位、课题组立卷归档制度。</a:t>
            </a:r>
          </a:p>
          <a:p>
            <a:pPr algn="just">
              <a:spcAft>
                <a:spcPts val="0"/>
              </a:spcAft>
            </a:pPr>
            <a:r>
              <a:rPr lang="en-US" altLang="zh-CN" sz="2400" kern="100" dirty="0">
                <a:solidFill>
                  <a:srgbClr val="FFFF00"/>
                </a:solidFill>
                <a:latin typeface="Calibri"/>
                <a:cs typeface="Times New Roman"/>
              </a:rPr>
              <a:t>3</a:t>
            </a:r>
            <a:r>
              <a:rPr lang="zh-CN" altLang="zh-CN" sz="2400" kern="100" dirty="0">
                <a:solidFill>
                  <a:srgbClr val="FFFF00"/>
                </a:solidFill>
                <a:latin typeface="Calibri"/>
                <a:cs typeface="Times New Roman"/>
              </a:rPr>
              <a:t>、归档范围上，按照有关规定执行。纸质档案材料和电子档案材料须同步归档。</a:t>
            </a:r>
          </a:p>
          <a:p>
            <a:pPr algn="just">
              <a:spcAft>
                <a:spcPts val="0"/>
              </a:spcAft>
            </a:pPr>
            <a:r>
              <a:rPr lang="en-US" altLang="zh-CN" sz="2400" kern="100" dirty="0">
                <a:solidFill>
                  <a:srgbClr val="FFFF00"/>
                </a:solidFill>
                <a:latin typeface="Calibri"/>
                <a:cs typeface="Times New Roman"/>
              </a:rPr>
              <a:t>4</a:t>
            </a:r>
            <a:r>
              <a:rPr lang="zh-CN" altLang="zh-CN" sz="2400" kern="100" dirty="0">
                <a:solidFill>
                  <a:srgbClr val="FFFF00"/>
                </a:solidFill>
                <a:latin typeface="Calibri"/>
                <a:cs typeface="Times New Roman"/>
              </a:rPr>
              <a:t>、归档质量上，归档的档案材料应当质地优良，书绘工整，声像清晰，符合有关规范和标准的要求。</a:t>
            </a:r>
          </a:p>
          <a:p>
            <a:pPr eaLnBrk="1" hangingPunct="1">
              <a:buNone/>
            </a:pPr>
            <a:endParaRPr lang="en-US" altLang="zh-CN" sz="2800" b="1" dirty="0" smtClean="0">
              <a:solidFill>
                <a:srgbClr val="FFFF00"/>
              </a:solidFill>
              <a:latin typeface="华文楷体" pitchFamily="2" charset="-122"/>
              <a:ea typeface="方正北魏楷书简体" pitchFamily="65" charset="-122"/>
              <a:sym typeface="Arial" charset="0"/>
            </a:endParaRPr>
          </a:p>
          <a:p>
            <a:pPr>
              <a:lnSpc>
                <a:spcPct val="150000"/>
              </a:lnSpc>
              <a:buNone/>
            </a:pPr>
            <a:endParaRPr lang="en-US" altLang="zh-CN" sz="3600" dirty="0" smtClean="0"/>
          </a:p>
          <a:p>
            <a:pPr>
              <a:buNone/>
            </a:pPr>
            <a:endParaRPr lang="zh-CN" altLang="en-US" dirty="0" smtClean="0"/>
          </a:p>
          <a:p>
            <a:pPr eaLnBrk="1" hangingPunct="1"/>
            <a:endParaRPr lang="zh-CN" altLang="zh-CN" b="1"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850"/>
            <a:ext cx="8003232" cy="851942"/>
          </a:xfrm>
        </p:spPr>
        <p:txBody>
          <a:bodyPr/>
          <a:lstStyle/>
          <a:p>
            <a:pPr marL="273050" lvl="0" indent="-273050">
              <a:spcBef>
                <a:spcPct val="20000"/>
              </a:spcBef>
              <a:spcAft>
                <a:spcPts val="0"/>
              </a:spcAft>
            </a:pPr>
            <a:r>
              <a:rPr lang="zh-CN" altLang="en-US" sz="2800" kern="100" dirty="0" smtClean="0">
                <a:solidFill>
                  <a:prstClr val="white"/>
                </a:solidFill>
                <a:ea typeface="宋体"/>
                <a:cs typeface="Times New Roman"/>
              </a:rPr>
              <a:t>            三、</a:t>
            </a:r>
            <a:r>
              <a:rPr lang="zh-CN" altLang="zh-CN" sz="2800" kern="100" dirty="0" smtClean="0">
                <a:solidFill>
                  <a:prstClr val="white"/>
                </a:solidFill>
                <a:ea typeface="宋体"/>
                <a:cs typeface="Times New Roman"/>
              </a:rPr>
              <a:t>档案</a:t>
            </a:r>
            <a:r>
              <a:rPr lang="zh-CN" altLang="zh-CN" sz="2800" kern="100" dirty="0">
                <a:solidFill>
                  <a:prstClr val="white"/>
                </a:solidFill>
                <a:ea typeface="宋体"/>
                <a:cs typeface="Times New Roman"/>
              </a:rPr>
              <a:t>立卷归挡的基本程序</a:t>
            </a:r>
            <a:r>
              <a:rPr lang="zh-CN" altLang="zh-CN" sz="2000" kern="100" dirty="0">
                <a:solidFill>
                  <a:prstClr val="white"/>
                </a:solidFill>
                <a:ea typeface="宋体"/>
                <a:cs typeface="Times New Roman"/>
              </a:rPr>
              <a:t/>
            </a:r>
            <a:br>
              <a:rPr lang="zh-CN" altLang="zh-CN" sz="2000" kern="100" dirty="0">
                <a:solidFill>
                  <a:prstClr val="white"/>
                </a:solidFill>
                <a:ea typeface="宋体"/>
                <a:cs typeface="Times New Roman"/>
              </a:rPr>
            </a:br>
            <a:endParaRPr lang="zh-CN" altLang="en-US" dirty="0"/>
          </a:p>
        </p:txBody>
      </p:sp>
      <p:sp>
        <p:nvSpPr>
          <p:cNvPr id="3" name="内容占位符 2"/>
          <p:cNvSpPr>
            <a:spLocks noGrp="1"/>
          </p:cNvSpPr>
          <p:nvPr>
            <p:ph idx="1"/>
          </p:nvPr>
        </p:nvSpPr>
        <p:spPr>
          <a:xfrm>
            <a:off x="395536" y="1196753"/>
            <a:ext cx="8291264" cy="5127848"/>
          </a:xfrm>
        </p:spPr>
        <p:txBody>
          <a:bodyPr/>
          <a:lstStyle/>
          <a:p>
            <a:pPr algn="just">
              <a:spcAft>
                <a:spcPts val="0"/>
              </a:spcAft>
            </a:pPr>
            <a:r>
              <a:rPr lang="en-US" altLang="zh-CN" sz="2800" kern="100" dirty="0" smtClean="0">
                <a:solidFill>
                  <a:srgbClr val="00FF00"/>
                </a:solidFill>
                <a:latin typeface="Calibri"/>
                <a:cs typeface="Times New Roman"/>
              </a:rPr>
              <a:t>1</a:t>
            </a:r>
            <a:r>
              <a:rPr lang="zh-CN" altLang="zh-CN" sz="2800" kern="100" dirty="0" smtClean="0">
                <a:solidFill>
                  <a:srgbClr val="00FF00"/>
                </a:solidFill>
                <a:latin typeface="Calibri"/>
                <a:cs typeface="Times New Roman"/>
              </a:rPr>
              <a:t>、学校各</a:t>
            </a:r>
            <a:r>
              <a:rPr lang="zh-CN" altLang="zh-CN" sz="2800" kern="100" dirty="0" smtClean="0">
                <a:solidFill>
                  <a:srgbClr val="00FF00"/>
                </a:solidFill>
                <a:latin typeface="Calibri"/>
                <a:cs typeface="Times New Roman"/>
              </a:rPr>
              <a:t>部门</a:t>
            </a:r>
            <a:r>
              <a:rPr lang="zh-CN" altLang="en-US" sz="2800" kern="100" dirty="0" smtClean="0">
                <a:solidFill>
                  <a:srgbClr val="00FF00"/>
                </a:solidFill>
                <a:latin typeface="Calibri"/>
                <a:cs typeface="Times New Roman"/>
              </a:rPr>
              <a:t>兼职档案员</a:t>
            </a:r>
            <a:r>
              <a:rPr lang="zh-CN" altLang="zh-CN" sz="2800" kern="100" dirty="0" smtClean="0">
                <a:solidFill>
                  <a:srgbClr val="00FF00"/>
                </a:solidFill>
                <a:latin typeface="Calibri"/>
                <a:cs typeface="Times New Roman"/>
              </a:rPr>
              <a:t>应当</a:t>
            </a:r>
            <a:r>
              <a:rPr lang="zh-CN" altLang="zh-CN" sz="2800" kern="100" dirty="0" smtClean="0">
                <a:solidFill>
                  <a:srgbClr val="00FF00"/>
                </a:solidFill>
                <a:latin typeface="Calibri"/>
                <a:cs typeface="Times New Roman"/>
              </a:rPr>
              <a:t>按照归档要求，组织本部门的教学、科研和管理等人员及时整理本部门形成的文件材料，做好立卷归档工作。</a:t>
            </a:r>
            <a:endParaRPr lang="zh-CN" altLang="zh-CN" sz="2000" kern="100" dirty="0" smtClean="0">
              <a:solidFill>
                <a:srgbClr val="00FF00"/>
              </a:solidFill>
              <a:latin typeface="Calibri"/>
              <a:cs typeface="Times New Roman"/>
            </a:endParaRPr>
          </a:p>
          <a:p>
            <a:pPr algn="just">
              <a:spcAft>
                <a:spcPts val="0"/>
              </a:spcAft>
            </a:pPr>
            <a:r>
              <a:rPr lang="en-US" altLang="zh-CN" sz="2800" kern="100" dirty="0" smtClean="0">
                <a:solidFill>
                  <a:srgbClr val="00FF00"/>
                </a:solidFill>
                <a:latin typeface="Calibri"/>
                <a:cs typeface="Times New Roman"/>
              </a:rPr>
              <a:t>2</a:t>
            </a:r>
            <a:r>
              <a:rPr lang="zh-CN" altLang="zh-CN" sz="2800" kern="100" dirty="0">
                <a:solidFill>
                  <a:srgbClr val="00FF00"/>
                </a:solidFill>
                <a:latin typeface="Calibri"/>
                <a:cs typeface="Times New Roman"/>
              </a:rPr>
              <a:t>、立卷人应当按照纸质文件材料和电子文件材料的自然形成规律，对文件材料系统整理组卷，编制页号或者件号，制作卷内目录，以便于管理，方便利用。</a:t>
            </a:r>
            <a:endParaRPr lang="zh-CN" altLang="zh-CN" sz="2000" kern="100" dirty="0">
              <a:solidFill>
                <a:srgbClr val="00FF00"/>
              </a:solidFill>
              <a:latin typeface="Calibri"/>
              <a:cs typeface="Times New Roman"/>
            </a:endParaRPr>
          </a:p>
          <a:p>
            <a:r>
              <a:rPr lang="en-US" altLang="zh-CN" sz="2800" kern="100" dirty="0">
                <a:solidFill>
                  <a:srgbClr val="00FF00"/>
                </a:solidFill>
                <a:latin typeface="Calibri"/>
                <a:cs typeface="Times New Roman"/>
              </a:rPr>
              <a:t>3</a:t>
            </a:r>
            <a:r>
              <a:rPr lang="zh-CN" altLang="zh-CN" sz="2800" kern="100" dirty="0">
                <a:solidFill>
                  <a:srgbClr val="00FF00"/>
                </a:solidFill>
                <a:latin typeface="Calibri"/>
                <a:cs typeface="Times New Roman"/>
              </a:rPr>
              <a:t>、立卷人将档案交本部门档案工作负责人检查合格后向学校档案机构移交。</a:t>
            </a:r>
          </a:p>
        </p:txBody>
      </p:sp>
    </p:spTree>
    <p:extLst>
      <p:ext uri="{BB962C8B-B14F-4D97-AF65-F5344CB8AC3E}">
        <p14:creationId xmlns:p14="http://schemas.microsoft.com/office/powerpoint/2010/main" val="11727675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331640" y="260648"/>
            <a:ext cx="6072201" cy="857270"/>
          </a:xfrm>
        </p:spPr>
        <p:txBody>
          <a:bodyPr/>
          <a:lstStyle/>
          <a:p>
            <a:pPr algn="ctr" eaLnBrk="1" hangingPunct="1"/>
            <a:r>
              <a:rPr lang="zh-CN" sz="4000" dirty="0" smtClean="0">
                <a:solidFill>
                  <a:srgbClr val="66FFFF"/>
                </a:solidFill>
              </a:rPr>
              <a:t>第一部分     </a:t>
            </a:r>
            <a:r>
              <a:rPr lang="zh-CN" altLang="en-US" sz="4000" dirty="0" smtClean="0">
                <a:solidFill>
                  <a:srgbClr val="66FFFF"/>
                </a:solidFill>
              </a:rPr>
              <a:t>青岛黄海学院</a:t>
            </a:r>
            <a:r>
              <a:rPr lang="zh-CN" altLang="en-US" sz="4000" dirty="0" smtClean="0">
                <a:solidFill>
                  <a:srgbClr val="66FFFF"/>
                </a:solidFill>
              </a:rPr>
              <a:t>档案管理机构及其职责</a:t>
            </a:r>
            <a:endParaRPr lang="zh-CN" sz="4000" dirty="0" smtClean="0">
              <a:solidFill>
                <a:srgbClr val="66FFFF"/>
              </a:solidFill>
              <a:sym typeface="Arial" charset="0"/>
            </a:endParaRPr>
          </a:p>
        </p:txBody>
      </p:sp>
      <p:sp>
        <p:nvSpPr>
          <p:cNvPr id="3" name="内容占位符 2"/>
          <p:cNvSpPr>
            <a:spLocks noGrp="1"/>
          </p:cNvSpPr>
          <p:nvPr>
            <p:ph idx="1"/>
          </p:nvPr>
        </p:nvSpPr>
        <p:spPr>
          <a:xfrm>
            <a:off x="395536" y="1412776"/>
            <a:ext cx="8229600" cy="4389437"/>
          </a:xfrm>
        </p:spPr>
        <p:txBody>
          <a:bodyPr/>
          <a:lstStyle/>
          <a:p>
            <a:r>
              <a:rPr lang="zh-CN" altLang="en-US" dirty="0" smtClean="0">
                <a:solidFill>
                  <a:srgbClr val="FFFF00"/>
                </a:solidFill>
              </a:rPr>
              <a:t>一、档案工作</a:t>
            </a:r>
            <a:r>
              <a:rPr lang="zh-CN" altLang="en-US" dirty="0" smtClean="0">
                <a:solidFill>
                  <a:srgbClr val="FFFF00"/>
                </a:solidFill>
              </a:rPr>
              <a:t>委员会及其职责</a:t>
            </a:r>
            <a:endParaRPr lang="en-US" altLang="zh-CN" dirty="0" smtClean="0">
              <a:solidFill>
                <a:srgbClr val="FFFF00"/>
              </a:solidFill>
            </a:endParaRPr>
          </a:p>
          <a:p>
            <a:r>
              <a:rPr lang="zh-CN" altLang="en-US" sz="2400" dirty="0" smtClean="0">
                <a:solidFill>
                  <a:srgbClr val="FFFF00"/>
                </a:solidFill>
              </a:rPr>
              <a:t>由校长、分管领导和各有关单位负责人组成，校长任主任，分管领导任副主任，各有关单位负责人任委员。委员会下设办公室，办公室设在档案室。</a:t>
            </a:r>
            <a:endParaRPr lang="en-US" altLang="zh-CN" sz="2400" dirty="0" smtClean="0">
              <a:solidFill>
                <a:srgbClr val="FFFF00"/>
              </a:solidFill>
            </a:endParaRPr>
          </a:p>
          <a:p>
            <a:r>
              <a:rPr lang="zh-CN" altLang="en-US" sz="2400" dirty="0" smtClean="0">
                <a:solidFill>
                  <a:srgbClr val="FFFF00"/>
                </a:solidFill>
              </a:rPr>
              <a:t>职责：负责组织、协调、研究、解决档案工作中的重大问题</a:t>
            </a:r>
            <a:r>
              <a:rPr lang="zh-CN" altLang="en-US" sz="2400" dirty="0" smtClean="0">
                <a:solidFill>
                  <a:srgbClr val="FFFF00"/>
                </a:solidFill>
              </a:rPr>
              <a:t>。</a:t>
            </a:r>
            <a:endParaRPr lang="en-US" altLang="zh-CN" sz="2400" dirty="0" smtClean="0">
              <a:solidFill>
                <a:srgbClr val="FFFF00"/>
              </a:solidFill>
            </a:endParaRPr>
          </a:p>
          <a:p>
            <a:r>
              <a:rPr lang="zh-CN" altLang="en-US" sz="2400" dirty="0" smtClean="0">
                <a:solidFill>
                  <a:srgbClr val="FFFF00"/>
                </a:solidFill>
              </a:rPr>
              <a:t>二、学校档案室是我校档案管理机构，是永久保存和提供利用学校档案的专门机构。</a:t>
            </a:r>
            <a:endParaRPr lang="en-US" altLang="zh-CN" sz="2400" dirty="0" smtClean="0">
              <a:solidFill>
                <a:srgbClr val="FFFF00"/>
              </a:solidFill>
            </a:endParaRPr>
          </a:p>
          <a:p>
            <a:r>
              <a:rPr lang="zh-CN" altLang="en-US" sz="2400" dirty="0" smtClean="0">
                <a:solidFill>
                  <a:srgbClr val="FFFF00"/>
                </a:solidFill>
              </a:rPr>
              <a:t>三、兼职档案员负责本单位档案的收集、积累、整理、立卷、移交等工作。</a:t>
            </a:r>
            <a:r>
              <a:rPr lang="en-US" altLang="zh-CN" sz="2400" dirty="0" smtClean="0">
                <a:solidFill>
                  <a:srgbClr val="FFFF00"/>
                </a:solidFill>
              </a:rPr>
              <a:t>    </a:t>
            </a:r>
            <a:endParaRPr lang="zh-CN" altLang="en-US" sz="2400" dirty="0">
              <a:solidFill>
                <a:srgbClr val="FFFF00"/>
              </a:solidFill>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395536" y="214290"/>
            <a:ext cx="8072494" cy="6429420"/>
          </a:xfrm>
          <a:prstGeom prst="rect">
            <a:avLst/>
          </a:prstGeom>
        </p:spPr>
        <p:txBody>
          <a:bodyPr/>
          <a:lstStyle/>
          <a:p>
            <a:pPr marL="273050" marR="0" lvl="0" indent="-273050" algn="l" defTabSz="914400" rtl="0" eaLnBrk="1" fontAlgn="base" latinLnBrk="0" hangingPunct="1">
              <a:lnSpc>
                <a:spcPct val="150000"/>
              </a:lnSpc>
              <a:spcBef>
                <a:spcPct val="0"/>
              </a:spcBef>
              <a:spcAft>
                <a:spcPct val="0"/>
              </a:spcAft>
              <a:buClr>
                <a:srgbClr val="0BD0D9"/>
              </a:buClr>
              <a:buSzPct val="95000"/>
              <a:buFontTx/>
              <a:buNone/>
              <a:tabLst/>
              <a:defRPr/>
            </a:pPr>
            <a:r>
              <a:rPr kumimoji="0" lang="zh-CN" altLang="en-US" sz="4000" b="1" i="0" u="none" strike="noStrike" kern="1200" cap="none" spc="0" normalizeH="0" baseline="0" noProof="0" dirty="0" smtClean="0">
                <a:ln>
                  <a:noFill/>
                </a:ln>
                <a:solidFill>
                  <a:srgbClr val="99FFCC"/>
                </a:solidFill>
                <a:effectLst/>
                <a:uLnTx/>
                <a:uFillTx/>
                <a:latin typeface="楷体" pitchFamily="49" charset="-122"/>
                <a:ea typeface="楷体" pitchFamily="49" charset="-122"/>
              </a:rPr>
              <a:t>档案整理改进措施</a:t>
            </a:r>
            <a:r>
              <a:rPr kumimoji="0" lang="zh-CN" altLang="en-US" sz="4000" b="1" i="0" u="none" strike="noStrike" kern="1200" cap="none" spc="0" normalizeH="0" baseline="0" noProof="0" dirty="0" smtClean="0">
                <a:ln>
                  <a:noFill/>
                </a:ln>
                <a:solidFill>
                  <a:srgbClr val="99FFCC"/>
                </a:solidFill>
                <a:effectLst/>
                <a:uLnTx/>
                <a:uFillTx/>
                <a:latin typeface="+mn-ea"/>
                <a:ea typeface="+mn-ea"/>
                <a:cs typeface="+mn-cs"/>
              </a:rPr>
              <a:t>：</a:t>
            </a:r>
            <a:endParaRPr kumimoji="0" lang="en-US" altLang="zh-CN" sz="4000" b="1" i="0" u="none" strike="noStrike" kern="1200" cap="none" spc="0" normalizeH="0" baseline="0" noProof="0" dirty="0" smtClean="0">
              <a:ln>
                <a:noFill/>
              </a:ln>
              <a:solidFill>
                <a:srgbClr val="99FFCC"/>
              </a:solidFill>
              <a:effectLst/>
              <a:uLnTx/>
              <a:uFillTx/>
              <a:latin typeface="+mn-ea"/>
              <a:ea typeface="+mn-ea"/>
              <a:cs typeface="+mn-cs"/>
            </a:endParaRPr>
          </a:p>
          <a:p>
            <a:pPr marL="273050" marR="0" lvl="0" indent="-273050" algn="l" defTabSz="914400" rtl="0" eaLnBrk="1" fontAlgn="base" latinLnBrk="0" hangingPunct="1">
              <a:lnSpc>
                <a:spcPct val="150000"/>
              </a:lnSpc>
              <a:spcBef>
                <a:spcPct val="0"/>
              </a:spcBef>
              <a:spcAft>
                <a:spcPct val="0"/>
              </a:spcAft>
              <a:buClr>
                <a:srgbClr val="0BD0D9"/>
              </a:buClr>
              <a:buSzPct val="95000"/>
              <a:buFontTx/>
              <a:buNone/>
              <a:tabLst/>
              <a:defRPr/>
            </a:pPr>
            <a:endParaRPr kumimoji="0" lang="en-US" altLang="zh-CN" sz="1600" b="1" i="0" u="none" strike="noStrike" kern="1200" cap="none" spc="0" normalizeH="0" baseline="0" noProof="0" dirty="0" smtClean="0">
              <a:ln>
                <a:noFill/>
              </a:ln>
              <a:solidFill>
                <a:srgbClr val="00FF00"/>
              </a:solidFill>
              <a:effectLst/>
              <a:uLnTx/>
              <a:uFillTx/>
              <a:latin typeface="+mn-ea"/>
              <a:ea typeface="+mn-ea"/>
              <a:cs typeface="+mn-cs"/>
            </a:endParaRPr>
          </a:p>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itchFamily="18" charset="2"/>
              <a:buNone/>
              <a:tabLst/>
              <a:defRPr/>
            </a:pPr>
            <a:r>
              <a:rPr kumimoji="0" lang="zh-CN" altLang="en-US" sz="3200" b="1" i="0" u="none" strike="noStrike" kern="1200" cap="none" spc="0" normalizeH="0" baseline="0" noProof="0" dirty="0" smtClean="0">
                <a:ln>
                  <a:noFill/>
                </a:ln>
                <a:solidFill>
                  <a:srgbClr val="FF0000"/>
                </a:solidFill>
                <a:effectLst/>
                <a:uLnTx/>
                <a:uFillTx/>
                <a:latin typeface="华文楷体" pitchFamily="2" charset="-122"/>
                <a:ea typeface="华文楷体" pitchFamily="2" charset="-122"/>
                <a:cs typeface="+mn-cs"/>
              </a:rPr>
              <a:t> </a:t>
            </a:r>
            <a:r>
              <a:rPr kumimoji="0" lang="zh-CN" altLang="en-US" sz="3200" b="1" i="0" u="none" strike="noStrike" kern="1200" cap="none" spc="0" normalizeH="0" baseline="0" noProof="0" dirty="0" smtClean="0">
                <a:ln>
                  <a:noFill/>
                </a:ln>
                <a:solidFill>
                  <a:srgbClr val="00FF00"/>
                </a:solidFill>
                <a:effectLst/>
                <a:uLnTx/>
                <a:uFillTx/>
                <a:latin typeface="华文楷体" pitchFamily="2" charset="-122"/>
                <a:ea typeface="华文楷体" pitchFamily="2" charset="-122"/>
                <a:cs typeface="+mn-cs"/>
              </a:rPr>
              <a:t>★ </a:t>
            </a:r>
            <a:r>
              <a:rPr kumimoji="0" lang="zh-CN" altLang="en-US" sz="3000" b="1" i="0" u="none" strike="noStrike" kern="1200" cap="none" spc="0" normalizeH="0" baseline="0" noProof="0" dirty="0" smtClean="0">
                <a:ln>
                  <a:noFill/>
                </a:ln>
                <a:solidFill>
                  <a:srgbClr val="00FF00"/>
                </a:solidFill>
                <a:effectLst/>
                <a:uLnTx/>
                <a:uFillTx/>
                <a:latin typeface="华文楷体" pitchFamily="2" charset="-122"/>
                <a:ea typeface="华文楷体" pitchFamily="2" charset="-122"/>
                <a:cs typeface="+mn-cs"/>
              </a:rPr>
              <a:t>按“件”和“卷”组卷归档并存。党群、行</a:t>
            </a:r>
            <a:endParaRPr kumimoji="0" lang="en-US" altLang="zh-CN" sz="3000" b="1" i="0" u="none" strike="noStrike" kern="1200" cap="none" spc="0" normalizeH="0" baseline="0" noProof="0" dirty="0" smtClean="0">
              <a:ln>
                <a:noFill/>
              </a:ln>
              <a:solidFill>
                <a:srgbClr val="00FF00"/>
              </a:solidFill>
              <a:effectLst/>
              <a:uLnTx/>
              <a:uFillTx/>
              <a:latin typeface="华文楷体" pitchFamily="2" charset="-122"/>
              <a:ea typeface="华文楷体" pitchFamily="2" charset="-122"/>
              <a:cs typeface="+mn-cs"/>
            </a:endParaRPr>
          </a:p>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itchFamily="18" charset="2"/>
              <a:buNone/>
              <a:tabLst/>
              <a:defRPr/>
            </a:pPr>
            <a:r>
              <a:rPr kumimoji="0" lang="en-US" altLang="zh-CN" sz="3000" b="1" i="0" u="none" strike="noStrike" kern="1200" cap="none" spc="0" normalizeH="0" baseline="0" noProof="0" dirty="0" smtClean="0">
                <a:ln>
                  <a:noFill/>
                </a:ln>
                <a:solidFill>
                  <a:srgbClr val="00FF00"/>
                </a:solidFill>
                <a:effectLst/>
                <a:uLnTx/>
                <a:uFillTx/>
                <a:latin typeface="华文楷体" pitchFamily="2" charset="-122"/>
                <a:ea typeface="华文楷体" pitchFamily="2" charset="-122"/>
                <a:cs typeface="+mn-cs"/>
              </a:rPr>
              <a:t>      </a:t>
            </a:r>
            <a:r>
              <a:rPr kumimoji="0" lang="zh-CN" altLang="en-US" sz="3000" b="1" i="0" u="none" strike="noStrike" kern="1200" cap="none" spc="0" normalizeH="0" baseline="0" noProof="0" dirty="0" smtClean="0">
                <a:ln>
                  <a:noFill/>
                </a:ln>
                <a:solidFill>
                  <a:srgbClr val="00FF00"/>
                </a:solidFill>
                <a:effectLst/>
                <a:uLnTx/>
                <a:uFillTx/>
                <a:latin typeface="华文楷体" pitchFamily="2" charset="-122"/>
                <a:ea typeface="华文楷体" pitchFamily="2" charset="-122"/>
                <a:cs typeface="+mn-cs"/>
              </a:rPr>
              <a:t>政类学校 发文按“件”组卷归档，其他各类（教学类、</a:t>
            </a:r>
            <a:r>
              <a:rPr kumimoji="0" lang="en-US" altLang="zh-CN" sz="3000" b="1" i="0" u="none" strike="noStrike" kern="1200" cap="none" spc="0" normalizeH="0" baseline="0" noProof="0" dirty="0" smtClean="0">
                <a:ln>
                  <a:noFill/>
                </a:ln>
                <a:solidFill>
                  <a:srgbClr val="00FF00"/>
                </a:solidFill>
                <a:effectLst/>
                <a:uLnTx/>
                <a:uFillTx/>
                <a:latin typeface="华文楷体" pitchFamily="2" charset="-122"/>
                <a:ea typeface="华文楷体" pitchFamily="2" charset="-122"/>
                <a:cs typeface="+mn-cs"/>
              </a:rPr>
              <a:t>  </a:t>
            </a:r>
            <a:r>
              <a:rPr kumimoji="0" lang="zh-CN" altLang="en-US" sz="3000" b="1" i="0" u="none" strike="noStrike" kern="1200" cap="none" spc="0" normalizeH="0" baseline="0" noProof="0" dirty="0" smtClean="0">
                <a:ln>
                  <a:noFill/>
                </a:ln>
                <a:solidFill>
                  <a:srgbClr val="00FF00"/>
                </a:solidFill>
                <a:effectLst/>
                <a:uLnTx/>
                <a:uFillTx/>
                <a:latin typeface="华文楷体" pitchFamily="2" charset="-122"/>
                <a:ea typeface="华文楷体" pitchFamily="2" charset="-122"/>
                <a:cs typeface="+mn-cs"/>
              </a:rPr>
              <a:t>科研类等）采取按“卷”组卷方式。</a:t>
            </a:r>
            <a:endParaRPr kumimoji="0" lang="en-US" altLang="zh-CN" sz="3000" b="1" i="0" u="none" strike="noStrike" kern="1200" cap="none" spc="0" normalizeH="0" baseline="0" noProof="0" dirty="0" smtClean="0">
              <a:ln>
                <a:noFill/>
              </a:ln>
              <a:solidFill>
                <a:srgbClr val="00FF00"/>
              </a:solidFill>
              <a:effectLst/>
              <a:uLnTx/>
              <a:uFillTx/>
              <a:latin typeface="华文楷体" pitchFamily="2" charset="-122"/>
              <a:ea typeface="华文楷体" pitchFamily="2" charset="-122"/>
              <a:cs typeface="+mn-cs"/>
            </a:endParaRPr>
          </a:p>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itchFamily="18" charset="2"/>
              <a:buNone/>
              <a:tabLst/>
              <a:defRPr/>
            </a:pPr>
            <a:endParaRPr kumimoji="0" lang="en-US" altLang="zh-CN" sz="1200" b="1" i="0" u="none" strike="noStrike" kern="1200" cap="none" spc="0" normalizeH="0" baseline="0" noProof="0" dirty="0" smtClean="0">
              <a:ln>
                <a:noFill/>
              </a:ln>
              <a:solidFill>
                <a:srgbClr val="00FF00"/>
              </a:solidFill>
              <a:effectLst/>
              <a:uLnTx/>
              <a:uFillTx/>
              <a:latin typeface="华文楷体" pitchFamily="2" charset="-122"/>
              <a:ea typeface="华文楷体" pitchFamily="2" charset="-122"/>
              <a:cs typeface="+mn-cs"/>
            </a:endParaRPr>
          </a:p>
          <a:p>
            <a:pPr marL="273050" lvl="0" indent="-273050" algn="l" eaLnBrk="0" hangingPunct="0">
              <a:spcBef>
                <a:spcPct val="20000"/>
              </a:spcBef>
              <a:buClr>
                <a:srgbClr val="0BD0D9"/>
              </a:buClr>
              <a:buSzPct val="95000"/>
              <a:defRPr/>
            </a:pPr>
            <a:r>
              <a:rPr lang="zh-CN" altLang="en-US" sz="3000" dirty="0" smtClean="0">
                <a:solidFill>
                  <a:srgbClr val="00FF00"/>
                </a:solidFill>
                <a:latin typeface="华文楷体" pitchFamily="2" charset="-122"/>
                <a:ea typeface="华文楷体" pitchFamily="2" charset="-122"/>
              </a:rPr>
              <a:t>★ 全宗号：</a:t>
            </a:r>
            <a:r>
              <a:rPr lang="en-US" altLang="zh-CN" sz="3000" dirty="0" smtClean="0">
                <a:solidFill>
                  <a:srgbClr val="00FF00"/>
                </a:solidFill>
                <a:latin typeface="华文楷体" pitchFamily="2" charset="-122"/>
                <a:ea typeface="华文楷体" pitchFamily="2" charset="-122"/>
              </a:rPr>
              <a:t>H001</a:t>
            </a:r>
          </a:p>
          <a:p>
            <a:pPr marL="273050" lvl="0" indent="-273050" algn="l" eaLnBrk="0" hangingPunct="0">
              <a:spcBef>
                <a:spcPct val="20000"/>
              </a:spcBef>
              <a:buClr>
                <a:srgbClr val="0BD0D9"/>
              </a:buClr>
              <a:buSzPct val="95000"/>
              <a:defRPr/>
            </a:pPr>
            <a:endParaRPr lang="en-US" altLang="zh-CN" sz="1200" dirty="0" smtClean="0">
              <a:solidFill>
                <a:srgbClr val="00FF00"/>
              </a:solidFill>
              <a:latin typeface="华文楷体" pitchFamily="2" charset="-122"/>
              <a:ea typeface="华文楷体" pitchFamily="2" charset="-122"/>
            </a:endParaRPr>
          </a:p>
          <a:p>
            <a:pPr marL="273050" lvl="0" indent="-273050" algn="l" eaLnBrk="0" hangingPunct="0">
              <a:spcBef>
                <a:spcPct val="20000"/>
              </a:spcBef>
              <a:buClr>
                <a:srgbClr val="0BD0D9"/>
              </a:buClr>
              <a:buSzPct val="95000"/>
              <a:defRPr/>
            </a:pPr>
            <a:r>
              <a:rPr lang="zh-CN" altLang="en-US" sz="3000" dirty="0" smtClean="0">
                <a:solidFill>
                  <a:srgbClr val="00FF00"/>
                </a:solidFill>
                <a:latin typeface="华文楷体" pitchFamily="2" charset="-122"/>
                <a:ea typeface="华文楷体" pitchFamily="2" charset="-122"/>
              </a:rPr>
              <a:t>★ 保管</a:t>
            </a:r>
            <a:r>
              <a:rPr lang="zh-CN" altLang="en-US" sz="3000" dirty="0">
                <a:solidFill>
                  <a:srgbClr val="00FF00"/>
                </a:solidFill>
                <a:latin typeface="华文楷体" pitchFamily="2" charset="-122"/>
                <a:ea typeface="华文楷体" pitchFamily="2" charset="-122"/>
              </a:rPr>
              <a:t>期限</a:t>
            </a:r>
            <a:r>
              <a:rPr lang="zh-CN" altLang="en-US" sz="3000" dirty="0" smtClean="0">
                <a:solidFill>
                  <a:srgbClr val="00FF00"/>
                </a:solidFill>
                <a:latin typeface="华文楷体" pitchFamily="2" charset="-122"/>
                <a:ea typeface="华文楷体" pitchFamily="2" charset="-122"/>
              </a:rPr>
              <a:t>：永久、长期</a:t>
            </a:r>
            <a:r>
              <a:rPr lang="en-US" altLang="zh-CN" sz="3000" dirty="0" smtClean="0">
                <a:solidFill>
                  <a:srgbClr val="00FF00"/>
                </a:solidFill>
                <a:latin typeface="华文楷体" pitchFamily="2" charset="-122"/>
                <a:ea typeface="华文楷体" pitchFamily="2" charset="-122"/>
              </a:rPr>
              <a:t>30</a:t>
            </a:r>
            <a:r>
              <a:rPr lang="zh-CN" altLang="en-US" sz="3000" dirty="0" smtClean="0">
                <a:solidFill>
                  <a:srgbClr val="00FF00"/>
                </a:solidFill>
                <a:latin typeface="华文楷体" pitchFamily="2" charset="-122"/>
                <a:ea typeface="华文楷体" pitchFamily="2" charset="-122"/>
              </a:rPr>
              <a:t>年、短期</a:t>
            </a:r>
            <a:r>
              <a:rPr lang="en-US" altLang="zh-CN" sz="3000" dirty="0" smtClean="0">
                <a:solidFill>
                  <a:srgbClr val="00FF00"/>
                </a:solidFill>
                <a:latin typeface="华文楷体" pitchFamily="2" charset="-122"/>
                <a:ea typeface="华文楷体" pitchFamily="2" charset="-122"/>
              </a:rPr>
              <a:t>10</a:t>
            </a:r>
            <a:r>
              <a:rPr lang="zh-CN" altLang="en-US" sz="3000" dirty="0" smtClean="0">
                <a:solidFill>
                  <a:srgbClr val="00FF00"/>
                </a:solidFill>
                <a:latin typeface="华文楷体" pitchFamily="2" charset="-122"/>
                <a:ea typeface="华文楷体" pitchFamily="2" charset="-122"/>
              </a:rPr>
              <a:t>年</a:t>
            </a:r>
            <a:endParaRPr lang="en-US" altLang="zh-CN" sz="3000" dirty="0" smtClean="0">
              <a:solidFill>
                <a:srgbClr val="00FF00"/>
              </a:solidFill>
              <a:latin typeface="华文楷体" pitchFamily="2" charset="-122"/>
              <a:ea typeface="华文楷体" pitchFamily="2" charset="-122"/>
            </a:endParaRPr>
          </a:p>
          <a:p>
            <a:pPr marL="273050" lvl="0" indent="-273050" algn="l" eaLnBrk="0" hangingPunct="0">
              <a:spcBef>
                <a:spcPct val="20000"/>
              </a:spcBef>
              <a:buClr>
                <a:srgbClr val="0BD0D9"/>
              </a:buClr>
              <a:buSzPct val="95000"/>
              <a:defRPr/>
            </a:pPr>
            <a:endParaRPr lang="en-US" altLang="zh-CN" sz="1200" dirty="0" smtClean="0">
              <a:solidFill>
                <a:srgbClr val="00FF00"/>
              </a:solidFill>
              <a:latin typeface="华文楷体" pitchFamily="2" charset="-122"/>
              <a:ea typeface="华文楷体" pitchFamily="2" charset="-122"/>
            </a:endParaRPr>
          </a:p>
          <a:p>
            <a:pPr marL="273050" lvl="0" indent="-273050" algn="l" eaLnBrk="0" hangingPunct="0">
              <a:spcBef>
                <a:spcPct val="20000"/>
              </a:spcBef>
              <a:buClr>
                <a:srgbClr val="0BD0D9"/>
              </a:buClr>
              <a:buSzPct val="95000"/>
              <a:defRPr/>
            </a:pPr>
            <a:r>
              <a:rPr lang="zh-CN" altLang="en-US" sz="3000" dirty="0" smtClean="0">
                <a:solidFill>
                  <a:srgbClr val="00FF00"/>
                </a:solidFill>
                <a:latin typeface="华文楷体" pitchFamily="2" charset="-122"/>
                <a:ea typeface="华文楷体" pitchFamily="2" charset="-122"/>
              </a:rPr>
              <a:t>★ 编写页码：双面编页码，正面编在右下 角，反面编在左下角，无内容页面不编。</a:t>
            </a:r>
            <a:endParaRPr kumimoji="0" lang="zh-CN" altLang="zh-CN" sz="3000" b="1" i="0" u="none" strike="noStrike" kern="1200" cap="none" spc="0" normalizeH="0" baseline="0" noProof="0" dirty="0" smtClean="0">
              <a:ln>
                <a:noFill/>
              </a:ln>
              <a:solidFill>
                <a:srgbClr val="00FF00"/>
              </a:solidFill>
              <a:effectLst/>
              <a:uLnTx/>
              <a:uFillTx/>
              <a:latin typeface="+mn-lt"/>
              <a:ea typeface="+mn-ea"/>
            </a:endParaRPr>
          </a:p>
        </p:txBody>
      </p:sp>
      <p:sp>
        <p:nvSpPr>
          <p:cNvPr id="3" name="矩形 2"/>
          <p:cNvSpPr/>
          <p:nvPr/>
        </p:nvSpPr>
        <p:spPr>
          <a:xfrm>
            <a:off x="8726899" y="6488668"/>
            <a:ext cx="417101" cy="369332"/>
          </a:xfrm>
          <a:prstGeom prst="rect">
            <a:avLst/>
          </a:prstGeom>
          <a:noFill/>
        </p:spPr>
        <p:txBody>
          <a:bodyPr wrap="none">
            <a:spAutoFit/>
          </a:bodyPr>
          <a:lstStyle/>
          <a:p>
            <a:r>
              <a:rPr lang="zh-CN" altLang="en-US" dirty="0" smtClean="0">
                <a:solidFill>
                  <a:srgbClr val="FF0000"/>
                </a:solidFill>
              </a:rPr>
              <a:t>★</a:t>
            </a:r>
            <a:endParaRPr lang="zh-CN" altLang="en-US" dirty="0">
              <a:solidFill>
                <a:srgbClr val="FF00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3"/>
          <p:cNvSpPr>
            <a:spLocks noChangeArrowheads="1"/>
          </p:cNvSpPr>
          <p:nvPr/>
        </p:nvSpPr>
        <p:spPr bwMode="auto">
          <a:xfrm>
            <a:off x="428596" y="285728"/>
            <a:ext cx="8229600" cy="1143000"/>
          </a:xfrm>
          <a:prstGeom prst="rect">
            <a:avLst/>
          </a:prstGeom>
          <a:noFill/>
          <a:ln w="9525">
            <a:noFill/>
            <a:miter lim="800000"/>
            <a:headEnd/>
            <a:tailEnd/>
          </a:ln>
        </p:spPr>
        <p:txBody>
          <a:bodyPr anchor="ctr"/>
          <a:lstStyle/>
          <a:p>
            <a:r>
              <a:rPr lang="zh-CN" sz="4500" b="0" dirty="0" smtClean="0">
                <a:solidFill>
                  <a:srgbClr val="66FFFF"/>
                </a:solidFill>
                <a:latin typeface="+mj-ea"/>
                <a:ea typeface="+mj-ea"/>
              </a:rPr>
              <a:t>第</a:t>
            </a:r>
            <a:r>
              <a:rPr lang="zh-CN" altLang="en-US" sz="4500" b="0" dirty="0" smtClean="0">
                <a:solidFill>
                  <a:srgbClr val="66FFFF"/>
                </a:solidFill>
                <a:latin typeface="+mj-ea"/>
                <a:ea typeface="+mj-ea"/>
              </a:rPr>
              <a:t>四</a:t>
            </a:r>
            <a:r>
              <a:rPr lang="zh-CN" sz="4500" b="0" dirty="0" smtClean="0">
                <a:solidFill>
                  <a:srgbClr val="66FFFF"/>
                </a:solidFill>
                <a:latin typeface="+mj-ea"/>
                <a:ea typeface="+mj-ea"/>
              </a:rPr>
              <a:t>部分   </a:t>
            </a:r>
            <a:r>
              <a:rPr lang="zh-CN" sz="4500" b="0" dirty="0">
                <a:solidFill>
                  <a:srgbClr val="66FFFF"/>
                </a:solidFill>
                <a:latin typeface="+mj-ea"/>
                <a:ea typeface="+mj-ea"/>
              </a:rPr>
              <a:t>归档</a:t>
            </a:r>
            <a:r>
              <a:rPr lang="zh-CN" sz="4500" b="0" dirty="0" smtClean="0">
                <a:solidFill>
                  <a:srgbClr val="66FFFF"/>
                </a:solidFill>
                <a:latin typeface="+mj-ea"/>
                <a:ea typeface="+mj-ea"/>
              </a:rPr>
              <a:t>工作</a:t>
            </a:r>
            <a:endParaRPr lang="zh-CN" sz="4500" b="0" dirty="0">
              <a:solidFill>
                <a:srgbClr val="66FFFF"/>
              </a:solidFill>
              <a:latin typeface="+mj-ea"/>
              <a:ea typeface="+mj-ea"/>
            </a:endParaRPr>
          </a:p>
        </p:txBody>
      </p:sp>
      <p:sp>
        <p:nvSpPr>
          <p:cNvPr id="5" name="矩形 4"/>
          <p:cNvSpPr/>
          <p:nvPr/>
        </p:nvSpPr>
        <p:spPr>
          <a:xfrm>
            <a:off x="571472" y="1785926"/>
            <a:ext cx="8072494" cy="3539430"/>
          </a:xfrm>
          <a:prstGeom prst="rect">
            <a:avLst/>
          </a:prstGeom>
        </p:spPr>
        <p:txBody>
          <a:bodyPr wrap="square">
            <a:spAutoFit/>
          </a:bodyPr>
          <a:lstStyle/>
          <a:p>
            <a:pPr algn="l">
              <a:buNone/>
            </a:pPr>
            <a:r>
              <a:rPr lang="zh-CN" altLang="en-US" sz="2800" dirty="0" smtClean="0"/>
              <a:t>                 归档</a:t>
            </a:r>
            <a:r>
              <a:rPr lang="zh-CN" altLang="en-US" sz="2800" dirty="0" smtClean="0"/>
              <a:t>时间：</a:t>
            </a:r>
            <a:endParaRPr lang="en-US" altLang="zh-CN" sz="2800" dirty="0" smtClean="0"/>
          </a:p>
          <a:p>
            <a:pPr algn="l">
              <a:buNone/>
            </a:pPr>
            <a:endParaRPr lang="en-US" altLang="zh-CN" sz="2800" dirty="0" smtClean="0"/>
          </a:p>
          <a:p>
            <a:pPr algn="l">
              <a:lnSpc>
                <a:spcPct val="150000"/>
              </a:lnSpc>
              <a:buNone/>
            </a:pPr>
            <a:r>
              <a:rPr lang="en-US" altLang="zh-CN" sz="2800" dirty="0" smtClean="0"/>
              <a:t>1</a:t>
            </a:r>
            <a:r>
              <a:rPr lang="zh-CN" altLang="en-US" sz="2800" dirty="0" smtClean="0"/>
              <a:t>、学校各部门应当在次学年</a:t>
            </a:r>
            <a:r>
              <a:rPr lang="en-US" altLang="zh-CN" sz="2800" dirty="0" smtClean="0"/>
              <a:t>6</a:t>
            </a:r>
            <a:r>
              <a:rPr lang="zh-CN" altLang="en-US" sz="2800" dirty="0" smtClean="0"/>
              <a:t>月底前归档；</a:t>
            </a:r>
          </a:p>
          <a:p>
            <a:pPr algn="l">
              <a:lnSpc>
                <a:spcPct val="150000"/>
              </a:lnSpc>
              <a:buNone/>
            </a:pPr>
            <a:r>
              <a:rPr lang="en-US" altLang="zh-CN" sz="2800" dirty="0" smtClean="0"/>
              <a:t>2</a:t>
            </a:r>
            <a:r>
              <a:rPr lang="zh-CN" altLang="en-US" sz="2800" dirty="0" smtClean="0"/>
              <a:t>、教学类档案应当在次学年寒假前归档；</a:t>
            </a:r>
          </a:p>
          <a:p>
            <a:pPr algn="l">
              <a:lnSpc>
                <a:spcPct val="150000"/>
              </a:lnSpc>
              <a:buNone/>
            </a:pPr>
            <a:r>
              <a:rPr lang="en-US" altLang="zh-CN" sz="2800" dirty="0" smtClean="0"/>
              <a:t>3</a:t>
            </a:r>
            <a:r>
              <a:rPr lang="zh-CN" altLang="en-US" sz="2800" dirty="0" smtClean="0"/>
              <a:t>、科研类档案应当在项目完成后两个月内归档；</a:t>
            </a:r>
            <a:endParaRPr lang="en-US" altLang="zh-CN" sz="2800" dirty="0" smtClean="0"/>
          </a:p>
          <a:p>
            <a:pPr algn="l">
              <a:lnSpc>
                <a:spcPct val="150000"/>
              </a:lnSpc>
              <a:buNone/>
            </a:pPr>
            <a:r>
              <a:rPr lang="en-US" altLang="zh-CN" sz="2800" dirty="0" smtClean="0"/>
              <a:t>4</a:t>
            </a:r>
            <a:r>
              <a:rPr lang="zh-CN" altLang="en-US" sz="2800" dirty="0" smtClean="0"/>
              <a:t>、基建类档案应当在项目完成后三个月内归档。</a:t>
            </a:r>
            <a:endParaRPr lang="zh-CN" altLang="en-US" sz="28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247426" y="620688"/>
            <a:ext cx="6665913" cy="54006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形标注 5"/>
          <p:cNvSpPr/>
          <p:nvPr/>
        </p:nvSpPr>
        <p:spPr>
          <a:xfrm>
            <a:off x="6715140" y="571480"/>
            <a:ext cx="2214610" cy="1285908"/>
          </a:xfrm>
          <a:prstGeom prst="wedgeEllipseCallout">
            <a:avLst>
              <a:gd name="adj1" fmla="val -27622"/>
              <a:gd name="adj2" fmla="val 97380"/>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0" dirty="0" smtClean="0">
                <a:solidFill>
                  <a:srgbClr val="C00000"/>
                </a:solidFill>
                <a:latin typeface="+mj-ea"/>
                <a:ea typeface="+mj-ea"/>
              </a:rPr>
              <a:t>检查合格后，做“数字化”并上传系统，质量检查。</a:t>
            </a:r>
            <a:endParaRPr lang="zh-CN" altLang="en-US" b="0" dirty="0">
              <a:solidFill>
                <a:srgbClr val="C00000"/>
              </a:solidFill>
              <a:latin typeface="+mj-ea"/>
              <a:ea typeface="+mj-ea"/>
            </a:endParaRPr>
          </a:p>
        </p:txBody>
      </p:sp>
      <p:pic>
        <p:nvPicPr>
          <p:cNvPr id="1026" name="Picture 2"/>
          <p:cNvPicPr>
            <a:picLocks noChangeAspect="1" noChangeArrowheads="1"/>
          </p:cNvPicPr>
          <p:nvPr/>
        </p:nvPicPr>
        <p:blipFill>
          <a:blip r:embed="rId2"/>
          <a:srcRect/>
          <a:stretch>
            <a:fillRect/>
          </a:stretch>
        </p:blipFill>
        <p:spPr bwMode="auto">
          <a:xfrm>
            <a:off x="460744" y="1428736"/>
            <a:ext cx="6904037" cy="48577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457409" y="30376"/>
            <a:ext cx="9144000" cy="6857999"/>
          </a:xfrm>
          <a:prstGeom prst="rect">
            <a:avLst/>
          </a:prstGeom>
          <a:noFill/>
          <a:ln w="9525">
            <a:noFill/>
            <a:miter lim="800000"/>
            <a:headEnd/>
            <a:tailEnd/>
          </a:ln>
          <a:effectLst/>
        </p:spPr>
      </p:pic>
      <p:sp>
        <p:nvSpPr>
          <p:cNvPr id="3" name="Rectangle 3"/>
          <p:cNvSpPr txBox="1">
            <a:spLocks noChangeArrowheads="1"/>
          </p:cNvSpPr>
          <p:nvPr/>
        </p:nvSpPr>
        <p:spPr>
          <a:xfrm>
            <a:off x="285720" y="285728"/>
            <a:ext cx="3828871" cy="642942"/>
          </a:xfrm>
          <a:prstGeom prst="rect">
            <a:avLst/>
          </a:prstGeom>
        </p:spPr>
        <p:txBody>
          <a:bodyPr/>
          <a:lstStyle/>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itchFamily="18" charset="2"/>
              <a:buNone/>
              <a:tabLst/>
              <a:defRPr/>
            </a:pPr>
            <a:r>
              <a:rPr kumimoji="0" lang="en-US" altLang="zh-CN" sz="3200" i="0" u="none" strike="noStrike" kern="1200" cap="none" spc="0" normalizeH="0" baseline="0" noProof="0" dirty="0" smtClean="0">
                <a:ln>
                  <a:noFill/>
                </a:ln>
                <a:solidFill>
                  <a:srgbClr val="FFFF00"/>
                </a:solidFill>
                <a:effectLst/>
                <a:uLnTx/>
                <a:uFillTx/>
                <a:latin typeface="楷体" pitchFamily="49" charset="-122"/>
                <a:ea typeface="楷体" pitchFamily="49" charset="-122"/>
              </a:rPr>
              <a:t>QQ</a:t>
            </a:r>
            <a:r>
              <a:rPr kumimoji="0" lang="zh-CN" altLang="en-US" sz="3200" i="0" u="none" strike="noStrike" kern="1200" cap="none" spc="0" normalizeH="0" baseline="0" noProof="0" dirty="0" smtClean="0">
                <a:ln>
                  <a:noFill/>
                </a:ln>
                <a:solidFill>
                  <a:srgbClr val="FFFF00"/>
                </a:solidFill>
                <a:effectLst/>
                <a:uLnTx/>
                <a:uFillTx/>
                <a:latin typeface="楷体" pitchFamily="49" charset="-122"/>
                <a:ea typeface="楷体" pitchFamily="49" charset="-122"/>
              </a:rPr>
              <a:t>：</a:t>
            </a:r>
            <a:r>
              <a:rPr kumimoji="0" lang="en-US" altLang="zh-CN" sz="3200" i="0" u="none" strike="noStrike" kern="1200" cap="none" spc="0" normalizeH="0" baseline="0" noProof="0" dirty="0" smtClean="0">
                <a:ln>
                  <a:noFill/>
                </a:ln>
                <a:solidFill>
                  <a:srgbClr val="FFFF00"/>
                </a:solidFill>
                <a:effectLst/>
                <a:uLnTx/>
                <a:uFillTx/>
                <a:latin typeface="楷体" pitchFamily="49" charset="-122"/>
                <a:ea typeface="楷体" pitchFamily="49" charset="-122"/>
              </a:rPr>
              <a:t>147249440</a:t>
            </a:r>
          </a:p>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itchFamily="18" charset="2"/>
              <a:buNone/>
              <a:tabLst/>
              <a:defRPr/>
            </a:pPr>
            <a:endParaRPr kumimoji="0" lang="zh-CN" sz="36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idx="1"/>
          </p:nvPr>
        </p:nvSpPr>
        <p:spPr>
          <a:xfrm>
            <a:off x="500063" y="1643050"/>
            <a:ext cx="8215312" cy="4572013"/>
          </a:xfrm>
        </p:spPr>
        <p:txBody>
          <a:bodyPr/>
          <a:lstStyle/>
          <a:p>
            <a:pPr eaLnBrk="1" hangingPunct="1">
              <a:lnSpc>
                <a:spcPct val="200000"/>
              </a:lnSpc>
              <a:buFontTx/>
              <a:buNone/>
            </a:pPr>
            <a:r>
              <a:rPr lang="zh-CN" altLang="zh-CN" b="1" dirty="0" smtClean="0">
                <a:ea typeface="方正仿宋简体" pitchFamily="2" charset="-122"/>
              </a:rPr>
              <a:t>1</a:t>
            </a:r>
            <a:r>
              <a:rPr lang="zh-CN" b="1" dirty="0" smtClean="0">
                <a:ea typeface="方正仿宋简体" pitchFamily="2" charset="-122"/>
              </a:rPr>
              <a:t>、党群类</a:t>
            </a:r>
            <a:r>
              <a:rPr lang="en-US" altLang="zh-CN" b="1" dirty="0" smtClean="0">
                <a:ea typeface="方正仿宋简体" pitchFamily="2" charset="-122"/>
              </a:rPr>
              <a:t> DQ</a:t>
            </a:r>
            <a:r>
              <a:rPr lang="zh-CN" altLang="zh-CN" b="1" dirty="0" smtClean="0">
                <a:ea typeface="方正仿宋简体" pitchFamily="2" charset="-122"/>
              </a:rPr>
              <a:t>  </a:t>
            </a:r>
            <a:r>
              <a:rPr lang="en-US" altLang="zh-CN" b="1" dirty="0" smtClean="0">
                <a:ea typeface="方正仿宋简体" pitchFamily="2" charset="-122"/>
              </a:rPr>
              <a:t>       </a:t>
            </a:r>
            <a:r>
              <a:rPr lang="zh-CN" altLang="zh-CN" b="1" dirty="0" smtClean="0">
                <a:ea typeface="方正仿宋简体" pitchFamily="2" charset="-122"/>
              </a:rPr>
              <a:t> 2</a:t>
            </a:r>
            <a:r>
              <a:rPr lang="zh-CN" b="1" dirty="0" smtClean="0">
                <a:ea typeface="方正仿宋简体" pitchFamily="2" charset="-122"/>
              </a:rPr>
              <a:t>、行政类</a:t>
            </a:r>
            <a:r>
              <a:rPr lang="en-US" altLang="zh-CN" b="1" dirty="0" smtClean="0">
                <a:ea typeface="方正仿宋简体" pitchFamily="2" charset="-122"/>
              </a:rPr>
              <a:t> XZ          3</a:t>
            </a:r>
            <a:r>
              <a:rPr lang="zh-CN" altLang="en-US" b="1" dirty="0">
                <a:ea typeface="方正仿宋简体" pitchFamily="2" charset="-122"/>
              </a:rPr>
              <a:t>、教学类 </a:t>
            </a:r>
            <a:r>
              <a:rPr lang="en-US" altLang="zh-CN" b="1" dirty="0" smtClean="0">
                <a:ea typeface="方正仿宋简体" pitchFamily="2" charset="-122"/>
              </a:rPr>
              <a:t>JX</a:t>
            </a:r>
          </a:p>
          <a:p>
            <a:pPr eaLnBrk="1" hangingPunct="1">
              <a:lnSpc>
                <a:spcPct val="200000"/>
              </a:lnSpc>
              <a:buFontTx/>
              <a:buNone/>
            </a:pPr>
            <a:r>
              <a:rPr lang="en-US" altLang="zh-CN" b="1" dirty="0" smtClean="0">
                <a:ea typeface="方正仿宋简体" pitchFamily="2" charset="-122"/>
              </a:rPr>
              <a:t>4</a:t>
            </a:r>
            <a:r>
              <a:rPr lang="zh-CN" b="1" dirty="0" smtClean="0">
                <a:ea typeface="方正仿宋简体" pitchFamily="2" charset="-122"/>
              </a:rPr>
              <a:t>、科研类</a:t>
            </a:r>
            <a:r>
              <a:rPr lang="en-US" altLang="zh-CN" b="1" dirty="0" smtClean="0">
                <a:ea typeface="方正仿宋简体" pitchFamily="2" charset="-122"/>
              </a:rPr>
              <a:t> KY        </a:t>
            </a:r>
            <a:r>
              <a:rPr lang="zh-CN" altLang="en-US" b="1" dirty="0" smtClean="0">
                <a:solidFill>
                  <a:srgbClr val="FFFF00"/>
                </a:solidFill>
                <a:ea typeface="楷体_GB2312" pitchFamily="49" charset="-122"/>
                <a:sym typeface="Arial" charset="0"/>
              </a:rPr>
              <a:t> </a:t>
            </a:r>
            <a:r>
              <a:rPr lang="en-US" altLang="zh-CN" b="1" dirty="0" smtClean="0">
                <a:ea typeface="方正仿宋简体" pitchFamily="2" charset="-122"/>
              </a:rPr>
              <a:t>  5</a:t>
            </a:r>
            <a:r>
              <a:rPr lang="zh-CN" altLang="zh-CN" b="1" dirty="0" smtClean="0">
                <a:ea typeface="方正仿宋简体" pitchFamily="2" charset="-122"/>
              </a:rPr>
              <a:t>、</a:t>
            </a:r>
            <a:r>
              <a:rPr lang="zh-CN" altLang="en-US" b="1" dirty="0" smtClean="0">
                <a:ea typeface="方正仿宋简体" pitchFamily="2" charset="-122"/>
              </a:rPr>
              <a:t>产品类</a:t>
            </a:r>
            <a:r>
              <a:rPr lang="en-US" altLang="zh-CN" b="1" dirty="0" smtClean="0">
                <a:ea typeface="方正仿宋简体" pitchFamily="2" charset="-122"/>
              </a:rPr>
              <a:t> CP           6</a:t>
            </a:r>
            <a:r>
              <a:rPr lang="zh-CN" altLang="en-US" b="1" dirty="0" smtClean="0">
                <a:ea typeface="方正仿宋简体" pitchFamily="2" charset="-122"/>
              </a:rPr>
              <a:t>、</a:t>
            </a:r>
            <a:r>
              <a:rPr lang="zh-CN" altLang="zh-CN" b="1" dirty="0" smtClean="0">
                <a:ea typeface="方正仿宋简体" pitchFamily="2" charset="-122"/>
              </a:rPr>
              <a:t>基建类 </a:t>
            </a:r>
            <a:r>
              <a:rPr lang="en-US" altLang="zh-CN" b="1" dirty="0" smtClean="0">
                <a:ea typeface="方正仿宋简体" pitchFamily="2" charset="-122"/>
              </a:rPr>
              <a:t>J </a:t>
            </a:r>
            <a:r>
              <a:rPr lang="en-US" altLang="zh-CN" b="1" dirty="0" err="1" smtClean="0">
                <a:ea typeface="方正仿宋简体" pitchFamily="2" charset="-122"/>
              </a:rPr>
              <a:t>J</a:t>
            </a:r>
            <a:endParaRPr lang="zh-CN" altLang="zh-CN" b="1" dirty="0" smtClean="0">
              <a:ea typeface="方正仿宋简体" pitchFamily="2" charset="-122"/>
            </a:endParaRPr>
          </a:p>
          <a:p>
            <a:pPr eaLnBrk="1" hangingPunct="1">
              <a:lnSpc>
                <a:spcPct val="200000"/>
              </a:lnSpc>
              <a:buFontTx/>
              <a:buNone/>
            </a:pPr>
            <a:r>
              <a:rPr lang="zh-CN" altLang="zh-CN" b="1" dirty="0" smtClean="0">
                <a:ea typeface="方正仿宋简体" pitchFamily="2" charset="-122"/>
              </a:rPr>
              <a:t>7</a:t>
            </a:r>
            <a:r>
              <a:rPr lang="zh-CN" b="1" dirty="0" smtClean="0">
                <a:ea typeface="方正仿宋简体" pitchFamily="2" charset="-122"/>
              </a:rPr>
              <a:t>、设备类</a:t>
            </a:r>
            <a:r>
              <a:rPr lang="en-US" altLang="zh-CN" b="1" dirty="0" smtClean="0">
                <a:ea typeface="方正仿宋简体" pitchFamily="2" charset="-122"/>
              </a:rPr>
              <a:t> SB            8</a:t>
            </a:r>
            <a:r>
              <a:rPr lang="zh-CN" b="1" dirty="0" smtClean="0">
                <a:ea typeface="方正仿宋简体" pitchFamily="2" charset="-122"/>
              </a:rPr>
              <a:t>、出版类</a:t>
            </a:r>
            <a:r>
              <a:rPr lang="en-US" altLang="zh-CN" b="1" dirty="0" smtClean="0">
                <a:ea typeface="方正仿宋简体" pitchFamily="2" charset="-122"/>
              </a:rPr>
              <a:t> CB          9</a:t>
            </a:r>
            <a:r>
              <a:rPr lang="zh-CN" altLang="en-US" b="1" dirty="0" smtClean="0">
                <a:ea typeface="方正仿宋简体" pitchFamily="2" charset="-122"/>
              </a:rPr>
              <a:t>、外事类 </a:t>
            </a:r>
            <a:r>
              <a:rPr lang="en-US" altLang="zh-CN" b="1" dirty="0" smtClean="0">
                <a:ea typeface="方正仿宋简体" pitchFamily="2" charset="-122"/>
              </a:rPr>
              <a:t>WS</a:t>
            </a:r>
          </a:p>
          <a:p>
            <a:pPr eaLnBrk="1" hangingPunct="1">
              <a:lnSpc>
                <a:spcPct val="200000"/>
              </a:lnSpc>
              <a:buFontTx/>
              <a:buNone/>
            </a:pPr>
            <a:r>
              <a:rPr lang="zh-CN" altLang="zh-CN" b="1" dirty="0" smtClean="0">
                <a:ea typeface="方正仿宋简体" pitchFamily="2" charset="-122"/>
              </a:rPr>
              <a:t>1</a:t>
            </a:r>
            <a:r>
              <a:rPr lang="en-US" altLang="zh-CN" b="1" dirty="0" smtClean="0">
                <a:ea typeface="方正仿宋简体" pitchFamily="2" charset="-122"/>
              </a:rPr>
              <a:t>0</a:t>
            </a:r>
            <a:r>
              <a:rPr lang="zh-CN" altLang="en-US" b="1" dirty="0">
                <a:ea typeface="方正仿宋简体" pitchFamily="2" charset="-122"/>
              </a:rPr>
              <a:t>、财会类 </a:t>
            </a:r>
            <a:r>
              <a:rPr lang="en-US" altLang="zh-CN" b="1" dirty="0" smtClean="0">
                <a:ea typeface="方正仿宋简体" pitchFamily="2" charset="-122"/>
              </a:rPr>
              <a:t>CK          </a:t>
            </a:r>
            <a:r>
              <a:rPr lang="zh-CN" altLang="zh-CN" b="1" dirty="0" smtClean="0">
                <a:ea typeface="方正仿宋简体" pitchFamily="2" charset="-122"/>
              </a:rPr>
              <a:t>1</a:t>
            </a:r>
            <a:r>
              <a:rPr lang="en-US" altLang="zh-CN" b="1" dirty="0" smtClean="0">
                <a:ea typeface="方正仿宋简体" pitchFamily="2" charset="-122"/>
              </a:rPr>
              <a:t>1</a:t>
            </a:r>
            <a:r>
              <a:rPr lang="zh-CN" altLang="zh-CN" b="1" dirty="0" smtClean="0">
                <a:ea typeface="方正仿宋简体" pitchFamily="2" charset="-122"/>
              </a:rPr>
              <a:t>、</a:t>
            </a:r>
            <a:r>
              <a:rPr lang="zh-CN" altLang="en-US" b="1" dirty="0">
                <a:ea typeface="方正仿宋简体" pitchFamily="2" charset="-122"/>
              </a:rPr>
              <a:t>人物 </a:t>
            </a:r>
            <a:r>
              <a:rPr lang="zh-CN" altLang="en-US" b="1" dirty="0" smtClean="0">
                <a:ea typeface="方正仿宋简体" pitchFamily="2" charset="-122"/>
              </a:rPr>
              <a:t>类</a:t>
            </a:r>
            <a:r>
              <a:rPr lang="en-US" altLang="zh-CN" b="1" dirty="0" smtClean="0">
                <a:ea typeface="方正仿宋简体" pitchFamily="2" charset="-122"/>
              </a:rPr>
              <a:t>RW</a:t>
            </a:r>
            <a:r>
              <a:rPr lang="zh-CN" altLang="en-US" b="1" dirty="0" smtClean="0">
                <a:ea typeface="方正仿宋简体" pitchFamily="2" charset="-122"/>
              </a:rPr>
              <a:t>        </a:t>
            </a:r>
            <a:r>
              <a:rPr lang="en-US" altLang="zh-CN" b="1" dirty="0" smtClean="0">
                <a:ea typeface="方正仿宋简体" pitchFamily="2" charset="-122"/>
              </a:rPr>
              <a:t>12</a:t>
            </a:r>
            <a:r>
              <a:rPr lang="zh-CN" altLang="en-US" b="1" dirty="0" smtClean="0">
                <a:ea typeface="方正仿宋简体" pitchFamily="2" charset="-122"/>
              </a:rPr>
              <a:t>声像</a:t>
            </a:r>
            <a:r>
              <a:rPr lang="zh-CN" altLang="zh-CN" b="1" dirty="0" smtClean="0">
                <a:ea typeface="方正仿宋简体" pitchFamily="2" charset="-122"/>
              </a:rPr>
              <a:t>类</a:t>
            </a:r>
            <a:r>
              <a:rPr lang="en-US" altLang="zh-CN" b="1" dirty="0" smtClean="0">
                <a:ea typeface="方正仿宋简体" pitchFamily="2" charset="-122"/>
              </a:rPr>
              <a:t> SX </a:t>
            </a:r>
          </a:p>
          <a:p>
            <a:pPr eaLnBrk="1" hangingPunct="1">
              <a:lnSpc>
                <a:spcPct val="200000"/>
              </a:lnSpc>
              <a:buFontTx/>
              <a:buNone/>
            </a:pPr>
            <a:r>
              <a:rPr lang="en-US" altLang="zh-CN" b="1" dirty="0" smtClean="0">
                <a:ea typeface="方正仿宋简体" pitchFamily="2" charset="-122"/>
              </a:rPr>
              <a:t>13</a:t>
            </a:r>
            <a:r>
              <a:rPr lang="zh-CN" altLang="en-US" b="1" dirty="0" smtClean="0">
                <a:ea typeface="方正仿宋简体" pitchFamily="2" charset="-122"/>
              </a:rPr>
              <a:t>、实物类</a:t>
            </a:r>
            <a:r>
              <a:rPr lang="en-US" altLang="zh-CN" b="1" dirty="0" smtClean="0">
                <a:ea typeface="方正仿宋简体" pitchFamily="2" charset="-122"/>
              </a:rPr>
              <a:t> SW</a:t>
            </a:r>
            <a:endParaRPr lang="zh-CN" altLang="zh-CN" dirty="0" smtClean="0"/>
          </a:p>
        </p:txBody>
      </p:sp>
      <p:sp>
        <p:nvSpPr>
          <p:cNvPr id="3" name="Rectangle 3"/>
          <p:cNvSpPr>
            <a:spLocks noGrp="1" noChangeArrowheads="1"/>
          </p:cNvSpPr>
          <p:nvPr>
            <p:ph type="title"/>
          </p:nvPr>
        </p:nvSpPr>
        <p:spPr>
          <a:xfrm>
            <a:off x="251520" y="476672"/>
            <a:ext cx="8318728" cy="1152128"/>
          </a:xfrm>
        </p:spPr>
        <p:txBody>
          <a:bodyPr>
            <a:normAutofit fontScale="90000"/>
          </a:bodyPr>
          <a:lstStyle/>
          <a:p>
            <a:pPr eaLnBrk="1" fontAlgn="auto" hangingPunct="1">
              <a:spcAft>
                <a:spcPts val="0"/>
              </a:spcAft>
              <a:defRPr/>
            </a:pPr>
            <a:r>
              <a:rPr lang="zh-CN" altLang="en-US" sz="3600" dirty="0">
                <a:solidFill>
                  <a:srgbClr val="FFFF00"/>
                </a:solidFill>
                <a:latin typeface="方正综艺简体" charset="-122"/>
                <a:ea typeface="方正综艺简体" charset="-122"/>
                <a:sym typeface="Arial" charset="0"/>
              </a:rPr>
              <a:t> </a:t>
            </a:r>
            <a:r>
              <a:rPr lang="zh-CN" altLang="en-US" sz="3600" dirty="0" smtClean="0">
                <a:solidFill>
                  <a:srgbClr val="FFFF00"/>
                </a:solidFill>
                <a:latin typeface="方正综艺简体" charset="-122"/>
                <a:ea typeface="方正综艺简体" charset="-122"/>
                <a:sym typeface="Arial" charset="0"/>
              </a:rPr>
              <a:t>  第二部分：青岛黄海学院</a:t>
            </a:r>
            <a:r>
              <a:rPr lang="zh-CN" altLang="en-US" sz="3600" dirty="0" smtClean="0">
                <a:solidFill>
                  <a:srgbClr val="FFFF00"/>
                </a:solidFill>
                <a:latin typeface="方正综艺简体" charset="-122"/>
                <a:ea typeface="方正综艺简体" charset="-122"/>
                <a:sym typeface="Arial" charset="0"/>
              </a:rPr>
              <a:t>档案分类</a:t>
            </a:r>
            <a:r>
              <a:rPr lang="en-US" altLang="zh-CN" sz="3600" dirty="0" smtClean="0">
                <a:solidFill>
                  <a:srgbClr val="FFFF00"/>
                </a:solidFill>
                <a:latin typeface="方正综艺简体" charset="-122"/>
                <a:ea typeface="方正综艺简体" charset="-122"/>
                <a:sym typeface="Arial" charset="0"/>
              </a:rPr>
              <a:t/>
            </a:r>
            <a:br>
              <a:rPr lang="en-US" altLang="zh-CN" sz="3600" dirty="0" smtClean="0">
                <a:solidFill>
                  <a:srgbClr val="FFFF00"/>
                </a:solidFill>
                <a:latin typeface="方正综艺简体" charset="-122"/>
                <a:ea typeface="方正综艺简体" charset="-122"/>
                <a:sym typeface="Arial" charset="0"/>
              </a:rPr>
            </a:br>
            <a:r>
              <a:rPr lang="en-US" altLang="zh-CN" sz="3600" dirty="0" smtClean="0">
                <a:solidFill>
                  <a:srgbClr val="FFFF00"/>
                </a:solidFill>
                <a:latin typeface="方正综艺简体" charset="-122"/>
                <a:ea typeface="方正综艺简体" charset="-122"/>
                <a:sym typeface="Arial" charset="0"/>
              </a:rPr>
              <a:t>          </a:t>
            </a:r>
            <a:r>
              <a:rPr lang="zh-CN" altLang="en-US" sz="3600" dirty="0" smtClean="0">
                <a:solidFill>
                  <a:srgbClr val="FFFF00"/>
                </a:solidFill>
                <a:latin typeface="方正综艺简体" charset="-122"/>
                <a:ea typeface="方正综艺简体" charset="-122"/>
                <a:sym typeface="Arial" charset="0"/>
              </a:rPr>
              <a:t>一级</a:t>
            </a:r>
            <a:r>
              <a:rPr lang="zh-CN" altLang="en-US" sz="3600" dirty="0" smtClean="0">
                <a:solidFill>
                  <a:srgbClr val="FFFF00"/>
                </a:solidFill>
                <a:latin typeface="方正综艺简体" charset="-122"/>
                <a:ea typeface="方正综艺简体" charset="-122"/>
                <a:sym typeface="Arial" charset="0"/>
              </a:rPr>
              <a:t>类</a:t>
            </a:r>
            <a:r>
              <a:rPr lang="zh-CN" altLang="en-US" sz="3600" dirty="0" smtClean="0">
                <a:solidFill>
                  <a:srgbClr val="FFFF00"/>
                </a:solidFill>
                <a:latin typeface="方正综艺简体" charset="-122"/>
                <a:ea typeface="方正综艺简体" charset="-122"/>
                <a:sym typeface="Arial" charset="0"/>
              </a:rPr>
              <a:t>目</a:t>
            </a:r>
            <a:r>
              <a:rPr lang="zh-CN" altLang="en-US" sz="4000" dirty="0" smtClean="0">
                <a:solidFill>
                  <a:srgbClr val="FFFF00"/>
                </a:solidFill>
                <a:latin typeface="方正综艺简体" charset="-122"/>
                <a:ea typeface="方正综艺简体" charset="-122"/>
                <a:sym typeface="Arial" charset="0"/>
              </a:rPr>
              <a:t>（</a:t>
            </a:r>
            <a:r>
              <a:rPr lang="en-US" altLang="zh-CN" sz="3600" dirty="0" smtClean="0">
                <a:solidFill>
                  <a:srgbClr val="FFFF00"/>
                </a:solidFill>
                <a:latin typeface="方正综艺简体" charset="-122"/>
                <a:ea typeface="方正综艺简体" charset="-122"/>
                <a:sym typeface="Arial" charset="0"/>
              </a:rPr>
              <a:t>13</a:t>
            </a:r>
            <a:r>
              <a:rPr lang="zh-CN" altLang="en-US" sz="3600" dirty="0" smtClean="0">
                <a:solidFill>
                  <a:srgbClr val="FFFF00"/>
                </a:solidFill>
                <a:latin typeface="方正综艺简体" charset="-122"/>
                <a:ea typeface="方正综艺简体" charset="-122"/>
                <a:sym typeface="Arial" charset="0"/>
              </a:rPr>
              <a:t>类）</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body" sz="half" idx="1"/>
          </p:nvPr>
        </p:nvSpPr>
        <p:spPr>
          <a:xfrm>
            <a:off x="285720" y="214290"/>
            <a:ext cx="7526640" cy="838446"/>
          </a:xfrm>
        </p:spPr>
        <p:txBody>
          <a:bodyPr/>
          <a:lstStyle/>
          <a:p>
            <a:pPr eaLnBrk="1" hangingPunct="1"/>
            <a:r>
              <a:rPr lang="zh-CN" altLang="en-US" sz="3600" b="1" dirty="0" smtClean="0">
                <a:solidFill>
                  <a:srgbClr val="FFFF00"/>
                </a:solidFill>
                <a:ea typeface="楷体_GB2312" pitchFamily="49" charset="-122"/>
              </a:rPr>
              <a:t>                       </a:t>
            </a:r>
            <a:r>
              <a:rPr lang="zh-CN" altLang="en-US" sz="4000" b="1" dirty="0" smtClean="0">
                <a:solidFill>
                  <a:srgbClr val="FFFF00"/>
                </a:solidFill>
                <a:ea typeface="楷体_GB2312" pitchFamily="49" charset="-122"/>
              </a:rPr>
              <a:t>二级类目</a:t>
            </a:r>
            <a:endParaRPr lang="en-US" altLang="zh-CN" sz="4000" b="1" dirty="0" smtClean="0">
              <a:solidFill>
                <a:srgbClr val="FFFF00"/>
              </a:solidFill>
              <a:ea typeface="楷体_GB2312" pitchFamily="49" charset="-122"/>
            </a:endParaRPr>
          </a:p>
          <a:p>
            <a:pPr eaLnBrk="1" hangingPunct="1"/>
            <a:r>
              <a:rPr lang="en-US" altLang="zh-CN" sz="3200" b="1" dirty="0" smtClean="0">
                <a:solidFill>
                  <a:srgbClr val="FFFF00"/>
                </a:solidFill>
                <a:ea typeface="楷体_GB2312" pitchFamily="49" charset="-122"/>
              </a:rPr>
              <a:t>                  1</a:t>
            </a:r>
            <a:r>
              <a:rPr lang="zh-CN" altLang="en-US" sz="3200" b="1" dirty="0" smtClean="0">
                <a:solidFill>
                  <a:srgbClr val="FFFF00"/>
                </a:solidFill>
                <a:ea typeface="楷体_GB2312" pitchFamily="49" charset="-122"/>
              </a:rPr>
              <a:t>、</a:t>
            </a:r>
            <a:r>
              <a:rPr lang="en-US" altLang="zh-CN" sz="3200" b="1" dirty="0" smtClean="0">
                <a:solidFill>
                  <a:srgbClr val="FFFF00"/>
                </a:solidFill>
                <a:ea typeface="楷体_GB2312" pitchFamily="49" charset="-122"/>
              </a:rPr>
              <a:t> </a:t>
            </a:r>
            <a:r>
              <a:rPr lang="zh-CN" sz="3200" b="1" dirty="0" smtClean="0">
                <a:solidFill>
                  <a:srgbClr val="FFFF00"/>
                </a:solidFill>
                <a:ea typeface="楷体_GB2312" pitchFamily="49" charset="-122"/>
              </a:rPr>
              <a:t>党群类</a:t>
            </a:r>
            <a:r>
              <a:rPr lang="zh-CN" altLang="en-US" sz="3200" b="1" dirty="0" smtClean="0">
                <a:solidFill>
                  <a:srgbClr val="FFFF00"/>
                </a:solidFill>
                <a:ea typeface="楷体_GB2312" pitchFamily="49" charset="-122"/>
              </a:rPr>
              <a:t>（</a:t>
            </a:r>
            <a:r>
              <a:rPr lang="zh-CN" altLang="zh-CN" sz="3200" b="1" dirty="0" smtClean="0">
                <a:solidFill>
                  <a:srgbClr val="FFFF00"/>
                </a:solidFill>
                <a:ea typeface="楷体_GB2312" pitchFamily="49" charset="-122"/>
              </a:rPr>
              <a:t>DQ</a:t>
            </a:r>
            <a:r>
              <a:rPr lang="zh-CN" sz="3200" b="1" dirty="0" smtClean="0">
                <a:solidFill>
                  <a:srgbClr val="FFFF00"/>
                </a:solidFill>
                <a:ea typeface="楷体_GB2312" pitchFamily="49" charset="-122"/>
              </a:rPr>
              <a:t>）</a:t>
            </a:r>
            <a:r>
              <a:rPr lang="zh-CN" altLang="zh-CN" sz="3200" b="1" dirty="0" smtClean="0">
                <a:ea typeface="方正仿宋简体" pitchFamily="2" charset="-122"/>
              </a:rPr>
              <a:t>        </a:t>
            </a:r>
          </a:p>
          <a:p>
            <a:pPr eaLnBrk="1" hangingPunct="1">
              <a:lnSpc>
                <a:spcPct val="120000"/>
              </a:lnSpc>
              <a:buFontTx/>
              <a:buNone/>
            </a:pPr>
            <a:endParaRPr lang="zh-CN" altLang="zh-CN" b="1" dirty="0" smtClean="0">
              <a:ea typeface="方正仿宋简体" pitchFamily="2" charset="-122"/>
            </a:endParaRPr>
          </a:p>
        </p:txBody>
      </p:sp>
      <p:graphicFrame>
        <p:nvGraphicFramePr>
          <p:cNvPr id="20" name="表格 19"/>
          <p:cNvGraphicFramePr>
            <a:graphicFrameLocks noGrp="1"/>
          </p:cNvGraphicFramePr>
          <p:nvPr>
            <p:extLst>
              <p:ext uri="{D42A27DB-BD31-4B8C-83A1-F6EECF244321}">
                <p14:modId xmlns:p14="http://schemas.microsoft.com/office/powerpoint/2010/main" val="3788629566"/>
              </p:ext>
            </p:extLst>
          </p:nvPr>
        </p:nvGraphicFramePr>
        <p:xfrm>
          <a:off x="1500166" y="1500174"/>
          <a:ext cx="6096000" cy="4389120"/>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zh-CN" altLang="en-US" sz="3000" dirty="0" smtClean="0">
                          <a:latin typeface="+mn-ea"/>
                          <a:ea typeface="+mn-ea"/>
                        </a:rPr>
                        <a:t>分类</a:t>
                      </a:r>
                      <a:r>
                        <a:rPr lang="zh-CN" altLang="en-US" sz="3000" dirty="0" smtClean="0">
                          <a:latin typeface="+mn-ea"/>
                          <a:ea typeface="+mn-ea"/>
                        </a:rPr>
                        <a:t>号</a:t>
                      </a:r>
                      <a:endParaRPr lang="zh-CN" altLang="en-US" sz="1800" dirty="0">
                        <a:latin typeface="+mn-ea"/>
                        <a:ea typeface="+mn-ea"/>
                      </a:endParaRPr>
                    </a:p>
                  </a:txBody>
                  <a:tcPr/>
                </a:tc>
                <a:tc>
                  <a:txBody>
                    <a:bodyPr/>
                    <a:lstStyle/>
                    <a:p>
                      <a:r>
                        <a:rPr lang="zh-CN" altLang="en-US" sz="3000" dirty="0" smtClean="0">
                          <a:latin typeface="+mn-ea"/>
                          <a:ea typeface="+mn-ea"/>
                        </a:rPr>
                        <a:t>类目</a:t>
                      </a:r>
                      <a:endParaRPr lang="zh-CN" altLang="en-US" sz="3000" dirty="0">
                        <a:latin typeface="+mn-ea"/>
                        <a:ea typeface="+mn-ea"/>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3000" dirty="0" smtClean="0">
                          <a:latin typeface="+mn-ea"/>
                          <a:ea typeface="+mn-ea"/>
                        </a:rPr>
                        <a:t>DQ11</a:t>
                      </a:r>
                      <a:endParaRPr lang="zh-CN" altLang="en-US" sz="3000" dirty="0">
                        <a:latin typeface="+mn-ea"/>
                        <a:ea typeface="+mn-ea"/>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3000" dirty="0" smtClean="0">
                          <a:latin typeface="+mn-ea"/>
                          <a:ea typeface="+mn-ea"/>
                        </a:rPr>
                        <a:t>党务综合</a:t>
                      </a:r>
                      <a:endParaRPr lang="zh-CN" altLang="en-US" sz="3000" dirty="0">
                        <a:latin typeface="+mn-ea"/>
                        <a:ea typeface="+mn-ea"/>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3000" dirty="0" smtClean="0">
                          <a:latin typeface="+mn-ea"/>
                          <a:ea typeface="+mn-ea"/>
                        </a:rPr>
                        <a:t>DQ1</a:t>
                      </a:r>
                      <a:r>
                        <a:rPr lang="en-US" altLang="zh-CN" sz="3000" dirty="0" smtClean="0">
                          <a:latin typeface="+mn-ea"/>
                          <a:ea typeface="+mn-ea"/>
                        </a:rPr>
                        <a:t>2</a:t>
                      </a:r>
                      <a:endParaRPr lang="zh-CN" altLang="en-US" sz="3000" dirty="0">
                        <a:latin typeface="+mn-ea"/>
                        <a:ea typeface="+mn-ea"/>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3000" dirty="0" smtClean="0">
                          <a:latin typeface="+mn-ea"/>
                          <a:ea typeface="+mn-ea"/>
                        </a:rPr>
                        <a:t>纪检</a:t>
                      </a:r>
                      <a:endParaRPr lang="zh-CN" altLang="en-US" sz="3000" dirty="0">
                        <a:latin typeface="+mn-ea"/>
                        <a:ea typeface="+mn-ea"/>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3000" dirty="0" smtClean="0">
                          <a:latin typeface="+mn-ea"/>
                          <a:ea typeface="+mn-ea"/>
                        </a:rPr>
                        <a:t>DQ1</a:t>
                      </a:r>
                      <a:r>
                        <a:rPr lang="en-US" altLang="zh-CN" sz="3000" dirty="0" smtClean="0">
                          <a:latin typeface="+mn-ea"/>
                          <a:ea typeface="+mn-ea"/>
                        </a:rPr>
                        <a:t>3</a:t>
                      </a:r>
                      <a:endParaRPr lang="zh-CN" altLang="en-US" sz="3000" dirty="0">
                        <a:latin typeface="+mn-ea"/>
                        <a:ea typeface="+mn-ea"/>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3000" dirty="0" smtClean="0">
                          <a:latin typeface="+mn-ea"/>
                          <a:ea typeface="+mn-ea"/>
                        </a:rPr>
                        <a:t>组织</a:t>
                      </a:r>
                      <a:endParaRPr lang="zh-CN" altLang="en-US" sz="3000" dirty="0">
                        <a:latin typeface="+mn-ea"/>
                        <a:ea typeface="+mn-ea"/>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3000" dirty="0" smtClean="0">
                          <a:latin typeface="+mn-ea"/>
                          <a:ea typeface="+mn-ea"/>
                        </a:rPr>
                        <a:t>DQ1</a:t>
                      </a:r>
                      <a:r>
                        <a:rPr lang="en-US" altLang="zh-CN" sz="3000" dirty="0" smtClean="0">
                          <a:latin typeface="+mn-ea"/>
                          <a:ea typeface="+mn-ea"/>
                        </a:rPr>
                        <a:t>4</a:t>
                      </a:r>
                      <a:endParaRPr lang="zh-CN" altLang="en-US" sz="3000" dirty="0">
                        <a:latin typeface="+mn-ea"/>
                        <a:ea typeface="+mn-ea"/>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3000" dirty="0" smtClean="0">
                          <a:latin typeface="+mn-ea"/>
                          <a:ea typeface="+mn-ea"/>
                        </a:rPr>
                        <a:t>宣传教育</a:t>
                      </a:r>
                      <a:endParaRPr lang="zh-CN" altLang="en-US" sz="3000" dirty="0">
                        <a:latin typeface="+mn-ea"/>
                        <a:ea typeface="+mn-ea"/>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3000" dirty="0" smtClean="0">
                          <a:latin typeface="+mn-ea"/>
                          <a:ea typeface="+mn-ea"/>
                        </a:rPr>
                        <a:t>DQ1</a:t>
                      </a:r>
                      <a:r>
                        <a:rPr lang="en-US" altLang="zh-CN" sz="3000" dirty="0" smtClean="0">
                          <a:latin typeface="+mn-ea"/>
                          <a:ea typeface="+mn-ea"/>
                        </a:rPr>
                        <a:t>5</a:t>
                      </a:r>
                      <a:endParaRPr lang="zh-CN" altLang="en-US" sz="3000" dirty="0">
                        <a:latin typeface="+mn-ea"/>
                        <a:ea typeface="+mn-ea"/>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3000" dirty="0" smtClean="0">
                          <a:latin typeface="+mn-ea"/>
                          <a:ea typeface="+mn-ea"/>
                        </a:rPr>
                        <a:t>统战</a:t>
                      </a:r>
                      <a:endParaRPr lang="zh-CN" altLang="en-US" sz="3000" dirty="0">
                        <a:latin typeface="+mn-ea"/>
                        <a:ea typeface="+mn-ea"/>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3000" dirty="0" smtClean="0">
                          <a:latin typeface="+mn-ea"/>
                          <a:ea typeface="+mn-ea"/>
                        </a:rPr>
                        <a:t>DQ1</a:t>
                      </a:r>
                      <a:r>
                        <a:rPr lang="en-US" altLang="zh-CN" sz="3000" dirty="0" smtClean="0">
                          <a:latin typeface="+mn-ea"/>
                          <a:ea typeface="+mn-ea"/>
                        </a:rPr>
                        <a:t>6</a:t>
                      </a:r>
                      <a:endParaRPr lang="zh-CN" altLang="en-US" sz="3000" dirty="0">
                        <a:latin typeface="+mn-ea"/>
                        <a:ea typeface="+mn-ea"/>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3000" dirty="0" smtClean="0">
                          <a:latin typeface="+mn-ea"/>
                          <a:ea typeface="+mn-ea"/>
                        </a:rPr>
                        <a:t>工会</a:t>
                      </a:r>
                      <a:endParaRPr lang="zh-CN" altLang="en-US" sz="3000" dirty="0">
                        <a:latin typeface="+mn-ea"/>
                        <a:ea typeface="+mn-ea"/>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3000" dirty="0" smtClean="0">
                          <a:latin typeface="+mn-ea"/>
                          <a:ea typeface="+mn-ea"/>
                        </a:rPr>
                        <a:t>DQ1</a:t>
                      </a:r>
                      <a:r>
                        <a:rPr lang="en-US" altLang="zh-CN" sz="3000" dirty="0" smtClean="0">
                          <a:latin typeface="+mn-ea"/>
                          <a:ea typeface="+mn-ea"/>
                        </a:rPr>
                        <a:t>7</a:t>
                      </a:r>
                      <a:endParaRPr lang="zh-CN" altLang="en-US" sz="3000" dirty="0">
                        <a:latin typeface="+mn-ea"/>
                        <a:ea typeface="+mn-ea"/>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3000" dirty="0" smtClean="0">
                          <a:latin typeface="+mn-ea"/>
                          <a:ea typeface="+mn-ea"/>
                        </a:rPr>
                        <a:t>团委</a:t>
                      </a:r>
                      <a:endParaRPr lang="zh-CN" altLang="en-US" sz="3000" dirty="0">
                        <a:latin typeface="+mn-ea"/>
                        <a:ea typeface="+mn-ea"/>
                      </a:endParaRPr>
                    </a:p>
                  </a:txBody>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body" sz="half" idx="1"/>
          </p:nvPr>
        </p:nvSpPr>
        <p:spPr>
          <a:xfrm>
            <a:off x="395288" y="476250"/>
            <a:ext cx="6480968" cy="666734"/>
          </a:xfrm>
        </p:spPr>
        <p:txBody>
          <a:bodyPr/>
          <a:lstStyle/>
          <a:p>
            <a:pPr eaLnBrk="1" hangingPunct="1"/>
            <a:r>
              <a:rPr lang="en-US" altLang="zh-CN" sz="3600" b="1" dirty="0" smtClean="0">
                <a:solidFill>
                  <a:srgbClr val="FFFF00"/>
                </a:solidFill>
                <a:ea typeface="楷体_GB2312" pitchFamily="49" charset="-122"/>
                <a:sym typeface="Arial" charset="0"/>
              </a:rPr>
              <a:t>                 </a:t>
            </a:r>
            <a:r>
              <a:rPr lang="zh-CN" altLang="zh-CN" sz="3600" b="1" dirty="0" smtClean="0">
                <a:solidFill>
                  <a:srgbClr val="FFFF00"/>
                </a:solidFill>
                <a:ea typeface="楷体_GB2312" pitchFamily="49" charset="-122"/>
                <a:sym typeface="Arial" charset="0"/>
              </a:rPr>
              <a:t>2</a:t>
            </a:r>
            <a:r>
              <a:rPr lang="zh-CN" sz="3600" b="1" dirty="0" smtClean="0">
                <a:solidFill>
                  <a:srgbClr val="FFFF00"/>
                </a:solidFill>
                <a:ea typeface="楷体_GB2312" pitchFamily="49" charset="-122"/>
                <a:sym typeface="Arial" charset="0"/>
              </a:rPr>
              <a:t>、行政</a:t>
            </a:r>
            <a:r>
              <a:rPr lang="zh-CN" sz="3600" b="1" dirty="0" smtClean="0">
                <a:solidFill>
                  <a:srgbClr val="FFFF00"/>
                </a:solidFill>
                <a:ea typeface="楷体_GB2312" pitchFamily="49" charset="-122"/>
                <a:sym typeface="Arial" charset="0"/>
              </a:rPr>
              <a:t>类</a:t>
            </a:r>
            <a:r>
              <a:rPr lang="zh-CN" altLang="en-US" sz="3600" b="1" dirty="0" smtClean="0">
                <a:solidFill>
                  <a:srgbClr val="FFFF00"/>
                </a:solidFill>
                <a:ea typeface="楷体_GB2312" pitchFamily="49" charset="-122"/>
                <a:sym typeface="Arial" charset="0"/>
              </a:rPr>
              <a:t>（</a:t>
            </a:r>
            <a:r>
              <a:rPr lang="zh-CN" altLang="zh-CN" sz="3600" b="1" dirty="0" smtClean="0">
                <a:solidFill>
                  <a:srgbClr val="FFFF00"/>
                </a:solidFill>
                <a:ea typeface="楷体_GB2312" pitchFamily="49" charset="-122"/>
                <a:sym typeface="Arial" charset="0"/>
              </a:rPr>
              <a:t>XZ</a:t>
            </a:r>
            <a:r>
              <a:rPr lang="zh-CN" sz="3600" b="1" dirty="0" smtClean="0">
                <a:solidFill>
                  <a:srgbClr val="FFFF00"/>
                </a:solidFill>
                <a:ea typeface="楷体_GB2312" pitchFamily="49" charset="-122"/>
                <a:sym typeface="Arial" charset="0"/>
              </a:rPr>
              <a:t>）  </a:t>
            </a:r>
            <a:r>
              <a:rPr lang="zh-CN" sz="2200" b="1" dirty="0" smtClean="0">
                <a:ea typeface="方正仿宋简体" pitchFamily="2" charset="-122"/>
              </a:rPr>
              <a:t>   </a:t>
            </a:r>
          </a:p>
          <a:p>
            <a:pPr eaLnBrk="1" hangingPunct="1">
              <a:lnSpc>
                <a:spcPct val="120000"/>
              </a:lnSpc>
              <a:buFontTx/>
              <a:buNone/>
            </a:pPr>
            <a:r>
              <a:rPr lang="zh-CN" sz="2200" b="1" dirty="0" smtClean="0">
                <a:ea typeface="方正仿宋简体" pitchFamily="2" charset="-122"/>
              </a:rPr>
              <a:t>              </a:t>
            </a:r>
          </a:p>
          <a:p>
            <a:pPr eaLnBrk="1" hangingPunct="1">
              <a:lnSpc>
                <a:spcPct val="120000"/>
              </a:lnSpc>
              <a:buFontTx/>
              <a:buNone/>
            </a:pPr>
            <a:r>
              <a:rPr lang="zh-CN" b="1" dirty="0" smtClean="0">
                <a:ea typeface="方正仿宋简体" pitchFamily="2" charset="-122"/>
                <a:sym typeface="Arial" charset="0"/>
              </a:rPr>
              <a:t>         </a:t>
            </a:r>
          </a:p>
        </p:txBody>
      </p:sp>
      <p:graphicFrame>
        <p:nvGraphicFramePr>
          <p:cNvPr id="16" name="表格 15"/>
          <p:cNvGraphicFramePr>
            <a:graphicFrameLocks noGrp="1"/>
          </p:cNvGraphicFramePr>
          <p:nvPr>
            <p:extLst>
              <p:ext uri="{D42A27DB-BD31-4B8C-83A1-F6EECF244321}">
                <p14:modId xmlns:p14="http://schemas.microsoft.com/office/powerpoint/2010/main" val="1308462102"/>
              </p:ext>
            </p:extLst>
          </p:nvPr>
        </p:nvGraphicFramePr>
        <p:xfrm>
          <a:off x="1643042" y="1857364"/>
          <a:ext cx="6096000" cy="3840480"/>
        </p:xfrm>
        <a:graphic>
          <a:graphicData uri="http://schemas.openxmlformats.org/drawingml/2006/table">
            <a:tbl>
              <a:tblPr firstRow="1" bandRow="1">
                <a:tableStyleId>{5C22544A-7EE6-4342-B048-85BDC9FD1C3A}</a:tableStyleId>
              </a:tblPr>
              <a:tblGrid>
                <a:gridCol w="3216990"/>
                <a:gridCol w="2879010"/>
              </a:tblGrid>
              <a:tr h="370840">
                <a:tc>
                  <a:txBody>
                    <a:bodyPr/>
                    <a:lstStyle/>
                    <a:p>
                      <a:r>
                        <a:rPr lang="zh-CN" altLang="en-US" sz="3000" dirty="0" smtClean="0">
                          <a:latin typeface="+mn-ea"/>
                          <a:ea typeface="+mn-ea"/>
                        </a:rPr>
                        <a:t>分类号</a:t>
                      </a:r>
                      <a:endParaRPr lang="zh-CN" altLang="en-US" sz="2000" dirty="0">
                        <a:latin typeface="+mn-ea"/>
                        <a:ea typeface="+mn-ea"/>
                      </a:endParaRPr>
                    </a:p>
                  </a:txBody>
                  <a:tcPr/>
                </a:tc>
                <a:tc>
                  <a:txBody>
                    <a:bodyPr/>
                    <a:lstStyle/>
                    <a:p>
                      <a:r>
                        <a:rPr lang="zh-CN" altLang="en-US" sz="3000" dirty="0" smtClean="0">
                          <a:latin typeface="+mn-ea"/>
                          <a:ea typeface="+mn-ea"/>
                        </a:rPr>
                        <a:t>类目</a:t>
                      </a:r>
                      <a:endParaRPr lang="zh-CN" altLang="en-US" sz="3000" dirty="0">
                        <a:latin typeface="+mn-ea"/>
                        <a:ea typeface="+mn-ea"/>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3000" dirty="0" smtClean="0">
                          <a:latin typeface="+mn-ea"/>
                          <a:ea typeface="+mn-ea"/>
                        </a:rPr>
                        <a:t>XZ</a:t>
                      </a:r>
                      <a:r>
                        <a:rPr lang="zh-CN" altLang="zh-CN" sz="3000" dirty="0" smtClean="0">
                          <a:latin typeface="+mn-ea"/>
                          <a:ea typeface="+mn-ea"/>
                        </a:rPr>
                        <a:t>11</a:t>
                      </a:r>
                      <a:endParaRPr lang="zh-CN" altLang="en-US" sz="3000" dirty="0">
                        <a:latin typeface="+mn-ea"/>
                        <a:ea typeface="+mn-ea"/>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3000" dirty="0" smtClean="0">
                          <a:latin typeface="+mn-ea"/>
                          <a:ea typeface="+mn-ea"/>
                        </a:rPr>
                        <a:t>行政综合</a:t>
                      </a:r>
                      <a:endParaRPr lang="zh-CN" altLang="en-US" sz="3000" dirty="0">
                        <a:latin typeface="+mn-ea"/>
                        <a:ea typeface="+mn-ea"/>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3000" dirty="0" smtClean="0">
                          <a:latin typeface="+mn-ea"/>
                          <a:ea typeface="+mn-ea"/>
                        </a:rPr>
                        <a:t>XZ</a:t>
                      </a:r>
                      <a:r>
                        <a:rPr lang="zh-CN" altLang="zh-CN" sz="3000" dirty="0" smtClean="0">
                          <a:latin typeface="+mn-ea"/>
                          <a:ea typeface="+mn-ea"/>
                        </a:rPr>
                        <a:t>1</a:t>
                      </a:r>
                      <a:r>
                        <a:rPr lang="en-US" altLang="zh-CN" sz="3000" dirty="0" smtClean="0">
                          <a:latin typeface="+mn-ea"/>
                          <a:ea typeface="+mn-ea"/>
                        </a:rPr>
                        <a:t>2</a:t>
                      </a:r>
                      <a:endParaRPr lang="zh-CN" altLang="en-US" sz="3000" dirty="0">
                        <a:latin typeface="+mn-ea"/>
                        <a:ea typeface="+mn-ea"/>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3000" dirty="0" smtClean="0">
                          <a:latin typeface="+mn-ea"/>
                          <a:ea typeface="+mn-ea"/>
                        </a:rPr>
                        <a:t>人事</a:t>
                      </a:r>
                      <a:endParaRPr lang="zh-CN" altLang="en-US" sz="3000" dirty="0">
                        <a:latin typeface="+mn-ea"/>
                        <a:ea typeface="+mn-ea"/>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3000" dirty="0" smtClean="0">
                          <a:latin typeface="+mn-ea"/>
                          <a:ea typeface="+mn-ea"/>
                        </a:rPr>
                        <a:t>XZ</a:t>
                      </a:r>
                      <a:r>
                        <a:rPr lang="zh-CN" altLang="zh-CN" sz="3000" dirty="0" smtClean="0">
                          <a:latin typeface="+mn-ea"/>
                          <a:ea typeface="+mn-ea"/>
                        </a:rPr>
                        <a:t>1</a:t>
                      </a:r>
                      <a:r>
                        <a:rPr lang="en-US" altLang="zh-CN" sz="3000" dirty="0" smtClean="0">
                          <a:latin typeface="+mn-ea"/>
                          <a:ea typeface="+mn-ea"/>
                        </a:rPr>
                        <a:t>3</a:t>
                      </a:r>
                      <a:endParaRPr lang="zh-CN" altLang="en-US" sz="3000" dirty="0">
                        <a:latin typeface="+mn-ea"/>
                        <a:ea typeface="+mn-ea"/>
                      </a:endParaRPr>
                    </a:p>
                  </a:txBody>
                  <a:tcPr/>
                </a:tc>
                <a:tc>
                  <a:txBody>
                    <a:bodyPr/>
                    <a:lstStyle/>
                    <a:p>
                      <a:r>
                        <a:rPr lang="zh-CN" altLang="en-US" sz="3000" dirty="0" smtClean="0">
                          <a:latin typeface="+mn-ea"/>
                          <a:ea typeface="+mn-ea"/>
                        </a:rPr>
                        <a:t>监察审计</a:t>
                      </a:r>
                      <a:endParaRPr lang="zh-CN" altLang="en-US" sz="3000" dirty="0">
                        <a:latin typeface="+mn-ea"/>
                        <a:ea typeface="+mn-ea"/>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3000" dirty="0" smtClean="0">
                          <a:latin typeface="+mn-ea"/>
                          <a:ea typeface="+mn-ea"/>
                        </a:rPr>
                        <a:t>XZ</a:t>
                      </a:r>
                      <a:r>
                        <a:rPr lang="zh-CN" altLang="zh-CN" sz="3000" dirty="0" smtClean="0">
                          <a:latin typeface="+mn-ea"/>
                          <a:ea typeface="+mn-ea"/>
                        </a:rPr>
                        <a:t>1</a:t>
                      </a:r>
                      <a:r>
                        <a:rPr lang="en-US" altLang="zh-CN" sz="3000" dirty="0" smtClean="0">
                          <a:latin typeface="+mn-ea"/>
                          <a:ea typeface="+mn-ea"/>
                        </a:rPr>
                        <a:t>4</a:t>
                      </a:r>
                      <a:endParaRPr lang="zh-CN" altLang="en-US" sz="3000" dirty="0">
                        <a:latin typeface="+mn-ea"/>
                        <a:ea typeface="+mn-ea"/>
                      </a:endParaRPr>
                    </a:p>
                  </a:txBody>
                  <a:tcPr/>
                </a:tc>
                <a:tc>
                  <a:txBody>
                    <a:bodyPr/>
                    <a:lstStyle/>
                    <a:p>
                      <a:r>
                        <a:rPr lang="zh-CN" altLang="en-US" sz="3000" dirty="0" smtClean="0">
                          <a:latin typeface="+mn-ea"/>
                          <a:ea typeface="+mn-ea"/>
                        </a:rPr>
                        <a:t>武装保卫</a:t>
                      </a:r>
                      <a:endParaRPr lang="zh-CN" altLang="en-US" sz="3000" dirty="0">
                        <a:latin typeface="+mn-ea"/>
                        <a:ea typeface="+mn-ea"/>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3000" dirty="0" smtClean="0">
                          <a:latin typeface="+mn-ea"/>
                          <a:ea typeface="+mn-ea"/>
                        </a:rPr>
                        <a:t>XZ</a:t>
                      </a:r>
                      <a:r>
                        <a:rPr lang="zh-CN" altLang="zh-CN" sz="3000" dirty="0" smtClean="0">
                          <a:latin typeface="+mn-ea"/>
                          <a:ea typeface="+mn-ea"/>
                        </a:rPr>
                        <a:t>1</a:t>
                      </a:r>
                      <a:r>
                        <a:rPr lang="en-US" altLang="zh-CN" sz="3000" dirty="0" smtClean="0">
                          <a:latin typeface="+mn-ea"/>
                          <a:ea typeface="+mn-ea"/>
                        </a:rPr>
                        <a:t>5</a:t>
                      </a:r>
                      <a:endParaRPr lang="zh-CN" altLang="en-US" sz="3000" dirty="0">
                        <a:latin typeface="+mn-ea"/>
                        <a:ea typeface="+mn-ea"/>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3000" dirty="0" smtClean="0">
                          <a:latin typeface="+mn-ea"/>
                          <a:ea typeface="+mn-ea"/>
                        </a:rPr>
                        <a:t>总务</a:t>
                      </a:r>
                      <a:endParaRPr lang="zh-CN" altLang="en-US" sz="3000" dirty="0">
                        <a:latin typeface="+mn-ea"/>
                        <a:ea typeface="+mn-ea"/>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3000" dirty="0" smtClean="0">
                          <a:latin typeface="+mn-ea"/>
                          <a:ea typeface="+mn-ea"/>
                        </a:rPr>
                        <a:t>XZ</a:t>
                      </a:r>
                      <a:r>
                        <a:rPr lang="zh-CN" altLang="zh-CN" sz="3000" dirty="0" smtClean="0">
                          <a:latin typeface="+mn-ea"/>
                          <a:ea typeface="+mn-ea"/>
                        </a:rPr>
                        <a:t>1</a:t>
                      </a:r>
                      <a:r>
                        <a:rPr lang="en-US" altLang="zh-CN" sz="3000" dirty="0" smtClean="0">
                          <a:latin typeface="+mn-ea"/>
                          <a:ea typeface="+mn-ea"/>
                        </a:rPr>
                        <a:t>6</a:t>
                      </a:r>
                      <a:endParaRPr lang="zh-CN" altLang="en-US" sz="3000" dirty="0">
                        <a:latin typeface="+mn-ea"/>
                        <a:ea typeface="+mn-ea"/>
                      </a:endParaRPr>
                    </a:p>
                  </a:txBody>
                  <a:tcPr/>
                </a:tc>
                <a:tc>
                  <a:txBody>
                    <a:bodyPr/>
                    <a:lstStyle/>
                    <a:p>
                      <a:r>
                        <a:rPr lang="zh-CN" altLang="en-US" sz="3000" dirty="0" smtClean="0">
                          <a:latin typeface="+mn-ea"/>
                          <a:ea typeface="+mn-ea"/>
                        </a:rPr>
                        <a:t>档案图书文博</a:t>
                      </a:r>
                      <a:endParaRPr lang="zh-CN" altLang="en-US" sz="3000" dirty="0">
                        <a:latin typeface="+mn-ea"/>
                        <a:ea typeface="+mn-ea"/>
                      </a:endParaRPr>
                    </a:p>
                  </a:txBody>
                  <a:tcPr/>
                </a:tc>
              </a:tr>
            </a:tbl>
          </a:graphicData>
        </a:graphic>
      </p:graphicFrame>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half" idx="2"/>
          </p:nvPr>
        </p:nvSpPr>
        <p:spPr/>
        <p:txBody>
          <a:bodyPr/>
          <a:lstStyle/>
          <a:p>
            <a:endParaRPr lang="zh-CN" altLang="en-US"/>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575" y="174702"/>
            <a:ext cx="8577263" cy="655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body" sz="half" idx="1"/>
          </p:nvPr>
        </p:nvSpPr>
        <p:spPr>
          <a:xfrm>
            <a:off x="323850" y="334963"/>
            <a:ext cx="8497888" cy="5399087"/>
          </a:xfrm>
        </p:spPr>
        <p:txBody>
          <a:bodyPr/>
          <a:lstStyle/>
          <a:p>
            <a:pPr eaLnBrk="1" hangingPunct="1">
              <a:lnSpc>
                <a:spcPct val="80000"/>
              </a:lnSpc>
              <a:buFontTx/>
              <a:buNone/>
            </a:pPr>
            <a:endParaRPr lang="zh-CN" altLang="zh-CN" sz="1400" b="1" dirty="0" smtClean="0">
              <a:solidFill>
                <a:srgbClr val="CCFF66"/>
              </a:solidFill>
              <a:ea typeface="楷体_GB2312" pitchFamily="49" charset="-122"/>
            </a:endParaRPr>
          </a:p>
          <a:p>
            <a:pPr eaLnBrk="1" hangingPunct="1">
              <a:lnSpc>
                <a:spcPct val="80000"/>
              </a:lnSpc>
              <a:buFontTx/>
              <a:buNone/>
            </a:pPr>
            <a:r>
              <a:rPr lang="en-US" altLang="zh-CN" sz="3600" b="1" dirty="0" smtClean="0">
                <a:solidFill>
                  <a:srgbClr val="FFFF00"/>
                </a:solidFill>
                <a:ea typeface="楷体_GB2312" pitchFamily="49" charset="-122"/>
                <a:sym typeface="Arial" charset="0"/>
              </a:rPr>
              <a:t>                 4</a:t>
            </a:r>
            <a:r>
              <a:rPr lang="zh-CN" sz="3600" b="1" dirty="0" smtClean="0">
                <a:solidFill>
                  <a:srgbClr val="FFFF00"/>
                </a:solidFill>
                <a:ea typeface="楷体_GB2312" pitchFamily="49" charset="-122"/>
                <a:sym typeface="Arial" charset="0"/>
              </a:rPr>
              <a:t>、科研类（</a:t>
            </a:r>
            <a:r>
              <a:rPr lang="zh-CN" altLang="zh-CN" sz="3600" b="1" dirty="0" smtClean="0">
                <a:solidFill>
                  <a:srgbClr val="FFFF00"/>
                </a:solidFill>
                <a:ea typeface="楷体_GB2312" pitchFamily="49" charset="-122"/>
                <a:sym typeface="Arial" charset="0"/>
              </a:rPr>
              <a:t>KY</a:t>
            </a:r>
            <a:r>
              <a:rPr lang="zh-CN" sz="3600" b="1" dirty="0" smtClean="0">
                <a:solidFill>
                  <a:srgbClr val="FFFF00"/>
                </a:solidFill>
                <a:ea typeface="楷体_GB2312" pitchFamily="49" charset="-122"/>
                <a:sym typeface="Arial" charset="0"/>
              </a:rPr>
              <a:t>）</a:t>
            </a:r>
          </a:p>
          <a:p>
            <a:pPr eaLnBrk="1" hangingPunct="1">
              <a:lnSpc>
                <a:spcPct val="80000"/>
              </a:lnSpc>
              <a:buFontTx/>
              <a:buNone/>
            </a:pPr>
            <a:endParaRPr lang="zh-CN" altLang="zh-CN" sz="1400" b="1" dirty="0" smtClean="0">
              <a:solidFill>
                <a:srgbClr val="CCFF66"/>
              </a:solidFill>
              <a:ea typeface="楷体_GB2312" pitchFamily="49" charset="-122"/>
            </a:endParaRPr>
          </a:p>
          <a:p>
            <a:pPr eaLnBrk="1" hangingPunct="1">
              <a:lnSpc>
                <a:spcPct val="80000"/>
              </a:lnSpc>
              <a:buFontTx/>
              <a:buNone/>
            </a:pPr>
            <a:endParaRPr lang="zh-CN" altLang="zh-CN" b="1" dirty="0" smtClean="0">
              <a:solidFill>
                <a:srgbClr val="CCFF66"/>
              </a:solidFill>
              <a:ea typeface="楷体_GB2312" pitchFamily="49" charset="-122"/>
            </a:endParaRPr>
          </a:p>
          <a:p>
            <a:pPr eaLnBrk="1" hangingPunct="1">
              <a:lnSpc>
                <a:spcPct val="80000"/>
              </a:lnSpc>
              <a:buFontTx/>
              <a:buNone/>
            </a:pPr>
            <a:endParaRPr lang="zh-CN" altLang="zh-CN" b="1" dirty="0" smtClean="0">
              <a:solidFill>
                <a:srgbClr val="CCFF66"/>
              </a:solidFill>
              <a:ea typeface="楷体_GB2312" pitchFamily="49" charset="-122"/>
            </a:endParaRPr>
          </a:p>
          <a:p>
            <a:pPr eaLnBrk="1" hangingPunct="1">
              <a:lnSpc>
                <a:spcPct val="150000"/>
              </a:lnSpc>
              <a:buFontTx/>
              <a:buNone/>
            </a:pPr>
            <a:r>
              <a:rPr lang="zh-CN" altLang="zh-CN" b="1" dirty="0" smtClean="0">
                <a:ea typeface="方正仿宋简体" pitchFamily="2" charset="-122"/>
              </a:rPr>
              <a:t>         </a:t>
            </a:r>
            <a:r>
              <a:rPr lang="zh-CN" altLang="zh-CN" b="1" dirty="0" smtClean="0">
                <a:ea typeface="方正仿宋简体" pitchFamily="2" charset="-122"/>
                <a:sym typeface="Arial" charset="0"/>
              </a:rPr>
              <a:t>     </a:t>
            </a:r>
          </a:p>
          <a:p>
            <a:pPr eaLnBrk="1" hangingPunct="1">
              <a:lnSpc>
                <a:spcPct val="80000"/>
              </a:lnSpc>
              <a:buFontTx/>
              <a:buNone/>
            </a:pPr>
            <a:r>
              <a:rPr lang="zh-CN" altLang="zh-CN" sz="3400" b="1" dirty="0" smtClean="0">
                <a:ea typeface="方正仿宋简体" pitchFamily="2" charset="-122"/>
                <a:sym typeface="Arial" charset="0"/>
              </a:rPr>
              <a:t>        </a:t>
            </a:r>
          </a:p>
          <a:p>
            <a:pPr eaLnBrk="1" hangingPunct="1">
              <a:lnSpc>
                <a:spcPct val="80000"/>
              </a:lnSpc>
              <a:buFontTx/>
              <a:buNone/>
            </a:pPr>
            <a:endParaRPr lang="zh-CN" altLang="zh-CN" sz="3400" b="1" dirty="0" smtClean="0">
              <a:ea typeface="方正仿宋简体" pitchFamily="2" charset="-122"/>
              <a:sym typeface="Arial" charset="0"/>
            </a:endParaRPr>
          </a:p>
          <a:p>
            <a:pPr algn="ctr" eaLnBrk="1" hangingPunct="1">
              <a:lnSpc>
                <a:spcPct val="80000"/>
              </a:lnSpc>
              <a:buFontTx/>
              <a:buNone/>
            </a:pPr>
            <a:endParaRPr lang="zh-CN" altLang="zh-CN" sz="1000" b="1" dirty="0" smtClean="0"/>
          </a:p>
          <a:p>
            <a:pPr algn="ctr" eaLnBrk="1" hangingPunct="1">
              <a:lnSpc>
                <a:spcPct val="80000"/>
              </a:lnSpc>
              <a:buFontTx/>
              <a:buNone/>
            </a:pPr>
            <a:endParaRPr lang="zh-CN" altLang="zh-CN" sz="1000" dirty="0" smtClean="0"/>
          </a:p>
        </p:txBody>
      </p:sp>
      <p:graphicFrame>
        <p:nvGraphicFramePr>
          <p:cNvPr id="4" name="Group 3"/>
          <p:cNvGraphicFramePr>
            <a:graphicFrameLocks/>
          </p:cNvGraphicFramePr>
          <p:nvPr>
            <p:extLst>
              <p:ext uri="{D42A27DB-BD31-4B8C-83A1-F6EECF244321}">
                <p14:modId xmlns:p14="http://schemas.microsoft.com/office/powerpoint/2010/main" val="21699656"/>
              </p:ext>
            </p:extLst>
          </p:nvPr>
        </p:nvGraphicFramePr>
        <p:xfrm>
          <a:off x="1835696" y="2060848"/>
          <a:ext cx="5904656" cy="1858472"/>
        </p:xfrm>
        <a:graphic>
          <a:graphicData uri="http://schemas.openxmlformats.org/drawingml/2006/table">
            <a:tbl>
              <a:tblPr/>
              <a:tblGrid>
                <a:gridCol w="2050228"/>
                <a:gridCol w="3854428"/>
              </a:tblGrid>
              <a:tr h="76119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rPr>
                        <a:t>分类号</a:t>
                      </a:r>
                    </a:p>
                  </a:txBody>
                  <a:tcPr anchor="ctr" horzOverflow="overflow">
                    <a:lnL cap="flat">
                      <a:noFill/>
                    </a:lnL>
                    <a:lnR cap="flat">
                      <a:noFill/>
                    </a:lnR>
                    <a:lnT cap="flat">
                      <a:noFill/>
                    </a:lnT>
                    <a:lnB cap="flat">
                      <a:noFill/>
                    </a:lnB>
                    <a:lnTlToBr>
                      <a:noFill/>
                    </a:lnTlToBr>
                    <a:lnBlToTr>
                      <a:noFill/>
                    </a:lnBlToTr>
                    <a:solidFill>
                      <a:srgbClr val="8064A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rPr>
                        <a:t>类目</a:t>
                      </a:r>
                    </a:p>
                  </a:txBody>
                  <a:tcPr anchor="ctr" horzOverflow="overflow">
                    <a:lnL cap="flat">
                      <a:noFill/>
                    </a:lnL>
                    <a:lnR cap="flat">
                      <a:noFill/>
                    </a:lnR>
                    <a:lnT cap="flat">
                      <a:noFill/>
                    </a:lnT>
                    <a:lnB cap="flat">
                      <a:noFill/>
                    </a:lnB>
                    <a:lnTlToBr>
                      <a:noFill/>
                    </a:lnTlToBr>
                    <a:lnBlToTr>
                      <a:noFill/>
                    </a:lnBlToTr>
                    <a:solidFill>
                      <a:srgbClr val="8064A2"/>
                    </a:solidFill>
                  </a:tcPr>
                </a:tc>
              </a:tr>
              <a:tr h="51628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sym typeface="Arial" pitchFamily="34" charset="0"/>
                        </a:rPr>
                        <a:t>KY11</a:t>
                      </a:r>
                    </a:p>
                  </a:txBody>
                  <a:tcPr anchor="ctr" horzOverflow="overflow">
                    <a:lnL cap="flat">
                      <a:noFill/>
                    </a:lnL>
                    <a:lnR cap="flat">
                      <a:noFill/>
                    </a:lnR>
                    <a:lnT cap="flat">
                      <a:noFill/>
                    </a:lnT>
                    <a:lnB cap="flat">
                      <a:noFill/>
                    </a:lnB>
                    <a:lnTlToBr>
                      <a:noFill/>
                    </a:lnTlToBr>
                    <a:lnBlToTr>
                      <a:noFill/>
                    </a:lnBlToTr>
                    <a:solidFill>
                      <a:srgbClr val="DEE7D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sym typeface="Arial" pitchFamily="34" charset="0"/>
                        </a:rPr>
                        <a:t>综合</a:t>
                      </a:r>
                    </a:p>
                  </a:txBody>
                  <a:tcPr anchor="ctr" horzOverflow="overflow">
                    <a:lnL cap="flat">
                      <a:noFill/>
                    </a:lnL>
                    <a:lnR cap="flat">
                      <a:noFill/>
                    </a:lnR>
                    <a:lnT cap="flat">
                      <a:noFill/>
                    </a:lnT>
                    <a:lnB cap="flat">
                      <a:noFill/>
                    </a:lnB>
                    <a:lnTlToBr>
                      <a:noFill/>
                    </a:lnTlToBr>
                    <a:lnBlToTr>
                      <a:noFill/>
                    </a:lnBlToTr>
                    <a:solidFill>
                      <a:srgbClr val="DEE7D1"/>
                    </a:solidFill>
                  </a:tcPr>
                </a:tc>
              </a:tr>
              <a:tr h="51487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sym typeface="Arial" pitchFamily="34" charset="0"/>
                        </a:rPr>
                        <a:t>KY12</a:t>
                      </a:r>
                    </a:p>
                  </a:txBody>
                  <a:tcPr anchor="ctr" horzOverflow="overflow">
                    <a:lnL cap="flat">
                      <a:noFill/>
                    </a:lnL>
                    <a:lnR cap="flat">
                      <a:noFill/>
                    </a:lnR>
                    <a:lnT cap="flat">
                      <a:noFill/>
                    </a:lnT>
                    <a:lnB cap="flat">
                      <a:noFill/>
                    </a:lnB>
                    <a:lnTlToBr>
                      <a:noFill/>
                    </a:lnTlToBr>
                    <a:lnBlToTr>
                      <a:noFill/>
                    </a:lnBlToTr>
                    <a:solidFill>
                      <a:srgbClr val="EFF3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000" b="1" i="0" u="none" strike="noStrike" cap="none" normalizeH="0" baseline="0" dirty="0" smtClean="0">
                          <a:ln>
                            <a:noFill/>
                          </a:ln>
                          <a:solidFill>
                            <a:schemeClr val="bg1"/>
                          </a:solidFill>
                          <a:effectLst/>
                          <a:latin typeface="+mn-ea"/>
                          <a:ea typeface="+mn-ea"/>
                          <a:sym typeface="Arial" pitchFamily="34" charset="0"/>
                        </a:rPr>
                        <a:t>按科研项目设置类目</a:t>
                      </a:r>
                      <a:endParaRPr kumimoji="0" lang="zh-CN" sz="3000" b="1" i="0" u="none" strike="noStrike" cap="none" normalizeH="0" baseline="0" dirty="0" smtClean="0">
                        <a:ln>
                          <a:noFill/>
                        </a:ln>
                        <a:solidFill>
                          <a:schemeClr val="bg1"/>
                        </a:solidFill>
                        <a:effectLst/>
                        <a:latin typeface="+mn-ea"/>
                        <a:ea typeface="+mn-ea"/>
                        <a:sym typeface="Arial" pitchFamily="34" charset="0"/>
                      </a:endParaRPr>
                    </a:p>
                  </a:txBody>
                  <a:tcPr anchor="ctr" horzOverflow="overflow">
                    <a:lnL cap="flat">
                      <a:noFill/>
                    </a:lnL>
                    <a:lnR cap="flat">
                      <a:noFill/>
                    </a:lnR>
                    <a:lnT cap="flat">
                      <a:noFill/>
                    </a:lnT>
                    <a:lnB cap="flat">
                      <a:noFill/>
                    </a:lnB>
                    <a:lnTlToBr>
                      <a:noFill/>
                    </a:lnTlToBr>
                    <a:lnBlToTr>
                      <a:noFill/>
                    </a:lnBlToTr>
                    <a:solidFill>
                      <a:srgbClr val="EFF3EA"/>
                    </a:solid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idx="1"/>
          </p:nvPr>
        </p:nvSpPr>
        <p:spPr>
          <a:xfrm>
            <a:off x="468313" y="404665"/>
            <a:ext cx="6911999" cy="881196"/>
          </a:xfrm>
        </p:spPr>
        <p:txBody>
          <a:bodyPr/>
          <a:lstStyle/>
          <a:p>
            <a:pPr eaLnBrk="1" hangingPunct="1">
              <a:lnSpc>
                <a:spcPct val="80000"/>
              </a:lnSpc>
            </a:pPr>
            <a:r>
              <a:rPr lang="en-US" altLang="zh-CN" sz="4000" b="1" dirty="0" smtClean="0">
                <a:solidFill>
                  <a:srgbClr val="FFFF00"/>
                </a:solidFill>
                <a:ea typeface="楷体_GB2312" pitchFamily="49" charset="-122"/>
                <a:sym typeface="Arial" charset="0"/>
              </a:rPr>
              <a:t>       5</a:t>
            </a:r>
            <a:r>
              <a:rPr lang="zh-CN" sz="4000" b="1" dirty="0" smtClean="0">
                <a:solidFill>
                  <a:srgbClr val="FFFF00"/>
                </a:solidFill>
                <a:ea typeface="楷体_GB2312" pitchFamily="49" charset="-122"/>
                <a:sym typeface="Arial" charset="0"/>
              </a:rPr>
              <a:t>、产品生产类（</a:t>
            </a:r>
            <a:r>
              <a:rPr lang="zh-CN" altLang="zh-CN" sz="4000" b="1" dirty="0" smtClean="0">
                <a:solidFill>
                  <a:srgbClr val="FFFF00"/>
                </a:solidFill>
                <a:ea typeface="楷体_GB2312" pitchFamily="49" charset="-122"/>
                <a:sym typeface="Arial" charset="0"/>
              </a:rPr>
              <a:t>CP</a:t>
            </a:r>
            <a:r>
              <a:rPr lang="zh-CN" sz="4000" b="1" dirty="0" smtClean="0">
                <a:solidFill>
                  <a:srgbClr val="FFFF00"/>
                </a:solidFill>
                <a:ea typeface="楷体_GB2312" pitchFamily="49" charset="-122"/>
                <a:sym typeface="Arial" charset="0"/>
              </a:rPr>
              <a:t>）</a:t>
            </a:r>
          </a:p>
          <a:p>
            <a:pPr eaLnBrk="1" hangingPunct="1">
              <a:lnSpc>
                <a:spcPct val="80000"/>
              </a:lnSpc>
              <a:buFontTx/>
              <a:buNone/>
            </a:pPr>
            <a:r>
              <a:rPr lang="zh-CN" altLang="zh-CN" sz="3700" b="1" dirty="0" smtClean="0">
                <a:ea typeface="方正仿宋简体" pitchFamily="2" charset="-122"/>
              </a:rPr>
              <a:t>  </a:t>
            </a:r>
            <a:r>
              <a:rPr lang="en-US" altLang="zh-CN" sz="3700" b="1" dirty="0" smtClean="0">
                <a:ea typeface="方正仿宋简体" pitchFamily="2" charset="-122"/>
              </a:rPr>
              <a:t>  </a:t>
            </a:r>
            <a:r>
              <a:rPr lang="zh-CN" altLang="zh-CN" sz="3700" b="1" dirty="0" smtClean="0">
                <a:ea typeface="方正仿宋简体" pitchFamily="2" charset="-122"/>
              </a:rPr>
              <a:t>        </a:t>
            </a:r>
            <a:r>
              <a:rPr lang="en-US" altLang="zh-CN" sz="3700" b="1" dirty="0" smtClean="0">
                <a:ea typeface="方正仿宋简体" pitchFamily="2" charset="-122"/>
              </a:rPr>
              <a:t> </a:t>
            </a:r>
            <a:endParaRPr lang="zh-CN" sz="3800" b="1" dirty="0" smtClean="0">
              <a:solidFill>
                <a:srgbClr val="CC3300"/>
              </a:solidFill>
              <a:latin typeface="方正北魏楷书简体" pitchFamily="65" charset="-122"/>
              <a:ea typeface="方正北魏楷书简体" pitchFamily="65" charset="-122"/>
            </a:endParaRPr>
          </a:p>
        </p:txBody>
      </p:sp>
      <p:graphicFrame>
        <p:nvGraphicFramePr>
          <p:cNvPr id="4" name="Group 3"/>
          <p:cNvGraphicFramePr>
            <a:graphicFrameLocks/>
          </p:cNvGraphicFramePr>
          <p:nvPr>
            <p:extLst>
              <p:ext uri="{D42A27DB-BD31-4B8C-83A1-F6EECF244321}">
                <p14:modId xmlns:p14="http://schemas.microsoft.com/office/powerpoint/2010/main" val="2134381165"/>
              </p:ext>
            </p:extLst>
          </p:nvPr>
        </p:nvGraphicFramePr>
        <p:xfrm>
          <a:off x="1619672" y="1988840"/>
          <a:ext cx="5743540" cy="1727881"/>
        </p:xfrm>
        <a:graphic>
          <a:graphicData uri="http://schemas.openxmlformats.org/drawingml/2006/table">
            <a:tbl>
              <a:tblPr/>
              <a:tblGrid>
                <a:gridCol w="1928826"/>
                <a:gridCol w="3814714"/>
              </a:tblGrid>
              <a:tr h="60993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u="none" strike="noStrike" cap="none" normalizeH="0" baseline="0" dirty="0" smtClean="0">
                          <a:ln>
                            <a:noFill/>
                          </a:ln>
                          <a:effectLst/>
                          <a:latin typeface="+mn-ea"/>
                          <a:ea typeface="+mn-ea"/>
                        </a:rPr>
                        <a:t>分类号</a:t>
                      </a:r>
                      <a:endParaRPr kumimoji="0" lang="zh-CN" sz="3000" b="1" i="0" u="none" strike="noStrike" cap="none" normalizeH="0" baseline="0" dirty="0" smtClean="0">
                        <a:ln>
                          <a:noFill/>
                        </a:ln>
                        <a:solidFill>
                          <a:schemeClr val="bg1"/>
                        </a:solidFill>
                        <a:effectLst/>
                        <a:latin typeface="+mn-ea"/>
                        <a:ea typeface="+mn-ea"/>
                      </a:endParaRPr>
                    </a:p>
                  </a:txBody>
                  <a:tcPr anchor="ctr" horzOverflow="overflow">
                    <a:lnL>
                      <a:noFill/>
                    </a:lnL>
                    <a:lnR>
                      <a:noFill/>
                    </a:lnR>
                    <a:lnT>
                      <a:noFill/>
                    </a:lnT>
                    <a:lnB w="25400" cap="flat" cmpd="sng" algn="ctr">
                      <a:solidFill>
                        <a:srgbClr val="FFFFFF"/>
                      </a:solidFill>
                      <a:prstDash val="solid"/>
                      <a:round/>
                      <a:headEnd type="none" w="med" len="med"/>
                      <a:tailEnd type="none" w="med" len="med"/>
                    </a:lnB>
                    <a:lnTlToBr>
                      <a:noFill/>
                    </a:lnTlToBr>
                    <a:lnBlToTr>
                      <a:noFill/>
                    </a:lnBlToTr>
                    <a:solidFill>
                      <a:srgbClr val="00000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u="none" strike="noStrike" cap="none" normalizeH="0" baseline="0" dirty="0" smtClean="0">
                          <a:ln>
                            <a:noFill/>
                          </a:ln>
                          <a:effectLst/>
                          <a:latin typeface="+mn-ea"/>
                          <a:ea typeface="+mn-ea"/>
                        </a:rPr>
                        <a:t>类目</a:t>
                      </a:r>
                      <a:endParaRPr kumimoji="0" lang="zh-CN" sz="3000" b="1" i="0" u="none" strike="noStrike" cap="none" normalizeH="0" baseline="0" dirty="0" smtClean="0">
                        <a:ln>
                          <a:noFill/>
                        </a:ln>
                        <a:solidFill>
                          <a:schemeClr val="bg1"/>
                        </a:solidFill>
                        <a:effectLst/>
                        <a:latin typeface="+mn-ea"/>
                        <a:ea typeface="+mn-ea"/>
                      </a:endParaRPr>
                    </a:p>
                  </a:txBody>
                  <a:tcPr anchor="ctr" horzOverflow="overflow">
                    <a:lnL>
                      <a:noFill/>
                    </a:lnL>
                    <a:lnR>
                      <a:noFill/>
                    </a:lnR>
                    <a:lnT>
                      <a:noFill/>
                    </a:lnT>
                    <a:lnB w="25400" cap="flat" cmpd="sng" algn="ctr">
                      <a:solidFill>
                        <a:srgbClr val="FFFFFF"/>
                      </a:solidFill>
                      <a:prstDash val="solid"/>
                      <a:round/>
                      <a:headEnd type="none" w="med" len="med"/>
                      <a:tailEnd type="none" w="med" len="med"/>
                    </a:lnB>
                    <a:lnTlToBr>
                      <a:noFill/>
                    </a:lnTlToBr>
                    <a:lnBlToTr>
                      <a:noFill/>
                    </a:lnBlToTr>
                    <a:solidFill>
                      <a:srgbClr val="000000"/>
                    </a:solidFill>
                  </a:tcPr>
                </a:tc>
              </a:tr>
              <a:tr h="5581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u="none" strike="noStrike" cap="none" normalizeH="0" baseline="0" dirty="0" smtClean="0">
                          <a:ln>
                            <a:noFill/>
                          </a:ln>
                          <a:effectLst/>
                          <a:latin typeface="+mn-ea"/>
                          <a:ea typeface="+mn-ea"/>
                        </a:rPr>
                        <a:t>CP11</a:t>
                      </a:r>
                      <a:endParaRPr kumimoji="0" lang="zh-CN" sz="3000" b="0" i="0" u="none" strike="noStrike" cap="none" normalizeH="0" baseline="0" dirty="0" smtClean="0">
                        <a:ln>
                          <a:noFill/>
                        </a:ln>
                        <a:solidFill>
                          <a:schemeClr val="bg1"/>
                        </a:solidFill>
                        <a:effectLst/>
                        <a:latin typeface="+mn-ea"/>
                        <a:ea typeface="+mn-ea"/>
                      </a:endParaRPr>
                    </a:p>
                  </a:txBody>
                  <a:tcPr anchor="ctr" horzOverflow="overflow">
                    <a:lnL>
                      <a:noFill/>
                    </a:lnL>
                    <a:lnR>
                      <a:noFill/>
                    </a:lnR>
                    <a:lnT w="25400" cap="flat" cmpd="sng" algn="ctr">
                      <a:solidFill>
                        <a:srgbClr val="FFFFFF"/>
                      </a:solidFill>
                      <a:prstDash val="solid"/>
                      <a:round/>
                      <a:headEnd type="none" w="med" len="med"/>
                      <a:tailEnd type="none" w="med" len="med"/>
                    </a:lnT>
                    <a:lnB>
                      <a:noFill/>
                    </a:lnB>
                    <a:lnTlToBr>
                      <a:noFill/>
                    </a:lnTlToBr>
                    <a:lnBlToTr>
                      <a:noFill/>
                    </a:lnBlToTr>
                    <a:solidFill>
                      <a:srgbClr val="7B9445"/>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u="none" strike="noStrike" cap="none" normalizeH="0" baseline="0" dirty="0" smtClean="0">
                          <a:ln>
                            <a:noFill/>
                          </a:ln>
                          <a:effectLst/>
                          <a:latin typeface="+mn-ea"/>
                          <a:ea typeface="+mn-ea"/>
                        </a:rPr>
                        <a:t>综合</a:t>
                      </a:r>
                      <a:endParaRPr kumimoji="0" lang="zh-CN" sz="3000" b="0" i="0" u="none" strike="noStrike" cap="none" normalizeH="0" baseline="0" dirty="0" smtClean="0">
                        <a:ln>
                          <a:noFill/>
                        </a:ln>
                        <a:solidFill>
                          <a:schemeClr val="bg1"/>
                        </a:solidFill>
                        <a:effectLst/>
                        <a:latin typeface="+mn-ea"/>
                        <a:ea typeface="+mn-ea"/>
                      </a:endParaRPr>
                    </a:p>
                  </a:txBody>
                  <a:tcPr anchor="ctr" horzOverflow="overflow">
                    <a:lnL>
                      <a:noFill/>
                    </a:lnL>
                    <a:lnR>
                      <a:noFill/>
                    </a:lnR>
                    <a:lnT w="25400" cap="flat" cmpd="sng" algn="ctr">
                      <a:solidFill>
                        <a:srgbClr val="FFFFFF"/>
                      </a:solidFill>
                      <a:prstDash val="solid"/>
                      <a:round/>
                      <a:headEnd type="none" w="med" len="med"/>
                      <a:tailEnd type="none" w="med" len="med"/>
                    </a:lnT>
                    <a:lnB>
                      <a:noFill/>
                    </a:lnB>
                    <a:lnTlToBr>
                      <a:noFill/>
                    </a:lnTlToBr>
                    <a:lnBlToTr>
                      <a:noFill/>
                    </a:lnBlToTr>
                    <a:solidFill>
                      <a:srgbClr val="7B9445"/>
                    </a:solidFill>
                  </a:tcPr>
                </a:tc>
              </a:tr>
              <a:tr h="55980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u="none" strike="noStrike" cap="none" normalizeH="0" baseline="0" dirty="0" smtClean="0">
                          <a:ln>
                            <a:noFill/>
                          </a:ln>
                          <a:effectLst/>
                          <a:latin typeface="+mn-ea"/>
                          <a:ea typeface="+mn-ea"/>
                        </a:rPr>
                        <a:t>CP12</a:t>
                      </a:r>
                      <a:endParaRPr kumimoji="0" lang="zh-CN" sz="3000" b="0" i="0" u="none" strike="noStrike" cap="none" normalizeH="0" baseline="0" dirty="0" smtClean="0">
                        <a:ln>
                          <a:noFill/>
                        </a:ln>
                        <a:solidFill>
                          <a:schemeClr val="bg1"/>
                        </a:solidFill>
                        <a:effectLst/>
                        <a:latin typeface="+mn-ea"/>
                        <a:ea typeface="+mn-ea"/>
                      </a:endParaRPr>
                    </a:p>
                  </a:txBody>
                  <a:tcPr anchor="ctr" horzOverflow="overflow">
                    <a:lnL>
                      <a:noFill/>
                    </a:lnL>
                    <a:lnR>
                      <a:noFill/>
                    </a:lnR>
                    <a:lnT>
                      <a:noFill/>
                    </a:lnT>
                    <a:lnB>
                      <a:noFill/>
                    </a:lnB>
                    <a:lnTlToBr>
                      <a:noFill/>
                    </a:lnTlToBr>
                    <a:lnBlToTr>
                      <a:noFill/>
                    </a:lnBlToTr>
                    <a:solidFill>
                      <a:srgbClr val="9BBB59"/>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000" u="none" strike="noStrike" cap="none" normalizeH="0" baseline="0" dirty="0" smtClean="0">
                          <a:ln>
                            <a:noFill/>
                          </a:ln>
                          <a:effectLst/>
                          <a:latin typeface="+mn-ea"/>
                          <a:ea typeface="+mn-ea"/>
                        </a:rPr>
                        <a:t>按</a:t>
                      </a:r>
                      <a:r>
                        <a:rPr kumimoji="0" lang="zh-CN" sz="3000" u="none" strike="noStrike" cap="none" normalizeH="0" baseline="0" dirty="0" smtClean="0">
                          <a:ln>
                            <a:noFill/>
                          </a:ln>
                          <a:effectLst/>
                          <a:latin typeface="+mn-ea"/>
                          <a:ea typeface="+mn-ea"/>
                        </a:rPr>
                        <a:t>产品</a:t>
                      </a:r>
                      <a:r>
                        <a:rPr kumimoji="0" lang="zh-CN" altLang="en-US" sz="3000" u="none" strike="noStrike" cap="none" normalizeH="0" baseline="0" dirty="0" smtClean="0">
                          <a:ln>
                            <a:noFill/>
                          </a:ln>
                          <a:effectLst/>
                          <a:latin typeface="+mn-ea"/>
                          <a:ea typeface="+mn-ea"/>
                        </a:rPr>
                        <a:t>种类设置类目</a:t>
                      </a:r>
                      <a:endParaRPr kumimoji="0" lang="zh-CN" sz="3000" b="0" i="0" u="none" strike="noStrike" cap="none" normalizeH="0" baseline="0" dirty="0" smtClean="0">
                        <a:ln>
                          <a:noFill/>
                        </a:ln>
                        <a:solidFill>
                          <a:schemeClr val="bg1"/>
                        </a:solidFill>
                        <a:effectLst/>
                        <a:latin typeface="+mn-ea"/>
                        <a:ea typeface="+mn-ea"/>
                      </a:endParaRPr>
                    </a:p>
                  </a:txBody>
                  <a:tcPr anchor="ctr" horzOverflow="overflow">
                    <a:lnL>
                      <a:noFill/>
                    </a:lnL>
                    <a:lnR>
                      <a:noFill/>
                    </a:lnR>
                    <a:lnT>
                      <a:noFill/>
                    </a:lnT>
                    <a:lnB>
                      <a:noFill/>
                    </a:lnB>
                    <a:lnTlToBr>
                      <a:noFill/>
                    </a:lnTlToBr>
                    <a:lnBlToTr>
                      <a:noFill/>
                    </a:lnBlToTr>
                    <a:solidFill>
                      <a:srgbClr val="9BBB59"/>
                    </a:solid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idx="1"/>
          </p:nvPr>
        </p:nvSpPr>
        <p:spPr>
          <a:xfrm>
            <a:off x="458788" y="-80963"/>
            <a:ext cx="8505825" cy="1223947"/>
          </a:xfrm>
        </p:spPr>
        <p:txBody>
          <a:bodyPr/>
          <a:lstStyle/>
          <a:p>
            <a:pPr eaLnBrk="1" hangingPunct="1">
              <a:lnSpc>
                <a:spcPct val="90000"/>
              </a:lnSpc>
              <a:buFontTx/>
              <a:buNone/>
            </a:pPr>
            <a:endParaRPr lang="zh-CN" altLang="zh-CN" b="1" dirty="0" smtClean="0">
              <a:solidFill>
                <a:srgbClr val="FFFF00"/>
              </a:solidFill>
              <a:ea typeface="楷体_GB2312" pitchFamily="49" charset="-122"/>
              <a:sym typeface="Arial" charset="0"/>
            </a:endParaRPr>
          </a:p>
          <a:p>
            <a:pPr eaLnBrk="1" hangingPunct="1">
              <a:lnSpc>
                <a:spcPct val="90000"/>
              </a:lnSpc>
              <a:buFontTx/>
              <a:buNone/>
            </a:pPr>
            <a:r>
              <a:rPr lang="en-US" altLang="zh-CN" sz="3600" b="1" dirty="0" smtClean="0">
                <a:solidFill>
                  <a:srgbClr val="FFFF00"/>
                </a:solidFill>
                <a:ea typeface="楷体_GB2312" pitchFamily="49" charset="-122"/>
                <a:sym typeface="Arial" charset="0"/>
              </a:rPr>
              <a:t>6</a:t>
            </a:r>
            <a:r>
              <a:rPr lang="zh-CN" sz="3600" b="1" dirty="0" smtClean="0">
                <a:solidFill>
                  <a:srgbClr val="FFFF00"/>
                </a:solidFill>
                <a:ea typeface="楷体_GB2312" pitchFamily="49" charset="-122"/>
                <a:sym typeface="Arial" charset="0"/>
              </a:rPr>
              <a:t>、基建类</a:t>
            </a:r>
            <a:r>
              <a:rPr lang="zh-CN" altLang="zh-CN" sz="3600" b="1" dirty="0" smtClean="0">
                <a:solidFill>
                  <a:srgbClr val="FFFF00"/>
                </a:solidFill>
                <a:ea typeface="楷体_GB2312" pitchFamily="49" charset="-122"/>
                <a:sym typeface="Arial" charset="0"/>
              </a:rPr>
              <a:t>(JJ) </a:t>
            </a:r>
          </a:p>
          <a:p>
            <a:pPr eaLnBrk="1" hangingPunct="1">
              <a:lnSpc>
                <a:spcPct val="150000"/>
              </a:lnSpc>
              <a:buFontTx/>
              <a:buNone/>
            </a:pPr>
            <a:endParaRPr lang="zh-CN" altLang="zh-CN" b="1" dirty="0" smtClean="0">
              <a:ea typeface="方正仿宋简体" pitchFamily="2" charset="-122"/>
              <a:sym typeface="Arial" charset="0"/>
            </a:endParaRPr>
          </a:p>
          <a:p>
            <a:pPr eaLnBrk="1" hangingPunct="1">
              <a:lnSpc>
                <a:spcPct val="150000"/>
              </a:lnSpc>
              <a:buFontTx/>
              <a:buNone/>
            </a:pPr>
            <a:r>
              <a:rPr lang="zh-CN" altLang="zh-CN" b="1" dirty="0" smtClean="0">
                <a:ea typeface="方正仿宋简体" pitchFamily="2" charset="-122"/>
                <a:sym typeface="Arial" charset="0"/>
              </a:rPr>
              <a:t>   </a:t>
            </a:r>
          </a:p>
          <a:p>
            <a:pPr eaLnBrk="1" hangingPunct="1">
              <a:lnSpc>
                <a:spcPct val="90000"/>
              </a:lnSpc>
              <a:buFontTx/>
              <a:buNone/>
            </a:pPr>
            <a:r>
              <a:rPr lang="zh-CN" altLang="zh-CN" sz="2800" b="1" dirty="0" smtClean="0">
                <a:solidFill>
                  <a:srgbClr val="CC3300"/>
                </a:solidFill>
                <a:latin typeface="方正北魏楷书简体" pitchFamily="65" charset="-122"/>
                <a:ea typeface="方正北魏楷书简体" pitchFamily="65" charset="-122"/>
              </a:rPr>
              <a:t>      </a:t>
            </a:r>
            <a:r>
              <a:rPr lang="zh-CN" altLang="zh-CN" sz="2800" b="1" dirty="0" smtClean="0">
                <a:solidFill>
                  <a:srgbClr val="FF6600"/>
                </a:solidFill>
                <a:latin typeface="方正北魏楷书简体" pitchFamily="65" charset="-122"/>
                <a:ea typeface="方正北魏楷书简体" pitchFamily="65" charset="-122"/>
              </a:rPr>
              <a:t>   </a:t>
            </a:r>
            <a:endParaRPr lang="zh-CN" altLang="zh-CN" sz="2800" dirty="0" smtClean="0"/>
          </a:p>
        </p:txBody>
      </p:sp>
      <p:graphicFrame>
        <p:nvGraphicFramePr>
          <p:cNvPr id="3" name="Group 3"/>
          <p:cNvGraphicFramePr>
            <a:graphicFrameLocks/>
          </p:cNvGraphicFramePr>
          <p:nvPr>
            <p:extLst>
              <p:ext uri="{D42A27DB-BD31-4B8C-83A1-F6EECF244321}">
                <p14:modId xmlns:p14="http://schemas.microsoft.com/office/powerpoint/2010/main" val="1088589931"/>
              </p:ext>
            </p:extLst>
          </p:nvPr>
        </p:nvGraphicFramePr>
        <p:xfrm>
          <a:off x="683568" y="1700808"/>
          <a:ext cx="4032448" cy="2160240"/>
        </p:xfrm>
        <a:graphic>
          <a:graphicData uri="http://schemas.openxmlformats.org/drawingml/2006/table">
            <a:tbl>
              <a:tblPr/>
              <a:tblGrid>
                <a:gridCol w="1512168"/>
                <a:gridCol w="2520280"/>
              </a:tblGrid>
              <a:tr h="79295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rPr>
                        <a:t>分类号</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F7964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smtClean="0">
                          <a:ln>
                            <a:noFill/>
                          </a:ln>
                          <a:solidFill>
                            <a:schemeClr val="bg1"/>
                          </a:solidFill>
                          <a:effectLst/>
                          <a:latin typeface="+mn-ea"/>
                          <a:ea typeface="+mn-ea"/>
                        </a:rPr>
                        <a:t>类目</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F79646"/>
                    </a:solidFill>
                  </a:tcPr>
                </a:tc>
              </a:tr>
              <a:tr h="70446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sym typeface="Arial" pitchFamily="34" charset="0"/>
                        </a:rPr>
                        <a:t>JJ11</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0" i="0" u="none" strike="noStrike" cap="none" normalizeH="0" baseline="0" dirty="0" smtClean="0">
                          <a:ln>
                            <a:noFill/>
                          </a:ln>
                          <a:solidFill>
                            <a:schemeClr val="bg1"/>
                          </a:solidFill>
                          <a:effectLst/>
                          <a:latin typeface="+mn-ea"/>
                          <a:ea typeface="+mn-ea"/>
                          <a:sym typeface="Arial" pitchFamily="34" charset="0"/>
                        </a:rPr>
                        <a:t>综合</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2">
                        <a:lumMod val="20000"/>
                        <a:lumOff val="80000"/>
                      </a:schemeClr>
                    </a:solidFill>
                  </a:tcPr>
                </a:tc>
              </a:tr>
              <a:tr h="6628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3000" b="1" i="0" u="none" strike="noStrike" cap="none" normalizeH="0" baseline="0" dirty="0" smtClean="0">
                          <a:ln>
                            <a:noFill/>
                          </a:ln>
                          <a:solidFill>
                            <a:schemeClr val="bg1"/>
                          </a:solidFill>
                          <a:effectLst/>
                          <a:latin typeface="+mn-ea"/>
                          <a:ea typeface="+mn-ea"/>
                          <a:sym typeface="Arial" pitchFamily="34" charset="0"/>
                        </a:rPr>
                        <a:t>JJ12</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DEFE9"/>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3000" b="0" i="0" u="none" strike="noStrike" cap="none" normalizeH="0" baseline="0" dirty="0" smtClean="0">
                          <a:ln>
                            <a:noFill/>
                          </a:ln>
                          <a:solidFill>
                            <a:schemeClr val="bg1"/>
                          </a:solidFill>
                          <a:effectLst/>
                          <a:latin typeface="+mn-ea"/>
                          <a:ea typeface="+mn-ea"/>
                          <a:sym typeface="Arial" pitchFamily="34" charset="0"/>
                        </a:rPr>
                        <a:t>基建</a:t>
                      </a:r>
                      <a:r>
                        <a:rPr kumimoji="0" lang="zh-CN" sz="3000" b="0" i="0" u="none" strike="noStrike" cap="none" normalizeH="0" baseline="0" dirty="0" smtClean="0">
                          <a:ln>
                            <a:noFill/>
                          </a:ln>
                          <a:solidFill>
                            <a:schemeClr val="bg1"/>
                          </a:solidFill>
                          <a:effectLst/>
                          <a:latin typeface="+mn-ea"/>
                          <a:ea typeface="+mn-ea"/>
                          <a:sym typeface="Arial" pitchFamily="34" charset="0"/>
                        </a:rPr>
                        <a:t>工程项目</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DEFE9"/>
                    </a:solidFill>
                  </a:tcPr>
                </a:tc>
              </a:tr>
            </a:tbl>
          </a:graphicData>
        </a:graphic>
      </p:graphicFrame>
      <p:graphicFrame>
        <p:nvGraphicFramePr>
          <p:cNvPr id="2" name="表格 1"/>
          <p:cNvGraphicFramePr>
            <a:graphicFrameLocks noGrp="1"/>
          </p:cNvGraphicFramePr>
          <p:nvPr>
            <p:extLst>
              <p:ext uri="{D42A27DB-BD31-4B8C-83A1-F6EECF244321}">
                <p14:modId xmlns:p14="http://schemas.microsoft.com/office/powerpoint/2010/main" val="621886082"/>
              </p:ext>
            </p:extLst>
          </p:nvPr>
        </p:nvGraphicFramePr>
        <p:xfrm>
          <a:off x="4932040" y="873864"/>
          <a:ext cx="3158008" cy="5363448"/>
        </p:xfrm>
        <a:graphic>
          <a:graphicData uri="http://schemas.openxmlformats.org/drawingml/2006/table">
            <a:tbl>
              <a:tblPr/>
              <a:tblGrid>
                <a:gridCol w="1435459"/>
                <a:gridCol w="1722549"/>
              </a:tblGrid>
              <a:tr h="5023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2400" b="1" i="0" u="none" strike="noStrike" cap="none" normalizeH="0" baseline="0" dirty="0" smtClean="0">
                          <a:ln>
                            <a:noFill/>
                          </a:ln>
                          <a:solidFill>
                            <a:schemeClr val="bg1"/>
                          </a:solidFill>
                          <a:effectLst/>
                          <a:latin typeface="+mn-ea"/>
                          <a:ea typeface="+mn-ea"/>
                        </a:rPr>
                        <a:t>分类号</a:t>
                      </a:r>
                    </a:p>
                  </a:txBody>
                  <a:tcPr horzOverflow="overflow">
                    <a:lnL w="12700" cap="flat" cmpd="sng" algn="ctr">
                      <a:solidFill>
                        <a:srgbClr val="9BBB59"/>
                      </a:solidFill>
                      <a:prstDash val="solid"/>
                      <a:round/>
                      <a:headEnd type="none" w="med" len="med"/>
                      <a:tailEnd type="none" w="med" len="med"/>
                    </a:lnL>
                    <a:lnR cap="flat">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2400" b="1" i="0" u="none" strike="noStrike" cap="none" normalizeH="0" baseline="0" dirty="0" smtClean="0">
                          <a:ln>
                            <a:noFill/>
                          </a:ln>
                          <a:solidFill>
                            <a:schemeClr val="bg1"/>
                          </a:solidFill>
                          <a:effectLst/>
                          <a:latin typeface="+mn-ea"/>
                          <a:ea typeface="+mn-ea"/>
                        </a:rPr>
                        <a:t>类目</a:t>
                      </a:r>
                    </a:p>
                  </a:txBody>
                  <a:tcPr horzOverflow="overflow">
                    <a:lnL cap="flat">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solidFill>
                  </a:tcPr>
                </a:tc>
              </a:tr>
              <a:tr h="113868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dirty="0" smtClean="0">
                          <a:ln>
                            <a:noFill/>
                          </a:ln>
                          <a:solidFill>
                            <a:schemeClr val="bg1"/>
                          </a:solidFill>
                          <a:effectLst/>
                          <a:latin typeface="+mn-ea"/>
                          <a:ea typeface="+mn-ea"/>
                        </a:rPr>
                        <a:t>JJ12.12</a:t>
                      </a:r>
                      <a:endParaRPr kumimoji="0" lang="zh-CN" sz="2400" b="1" i="0" u="none" strike="noStrike" cap="none" normalizeH="0" baseline="0" dirty="0" smtClean="0">
                        <a:ln>
                          <a:noFill/>
                        </a:ln>
                        <a:solidFill>
                          <a:schemeClr val="bg1"/>
                        </a:solidFill>
                        <a:effectLst/>
                        <a:latin typeface="+mn-ea"/>
                        <a:ea typeface="+mn-ea"/>
                      </a:endParaRPr>
                    </a:p>
                  </a:txBody>
                  <a:tcPr anchor="ctr" horzOverflow="overflow">
                    <a:lnL w="12700" cap="flat" cmpd="sng" algn="ctr">
                      <a:solidFill>
                        <a:srgbClr val="9BBB59"/>
                      </a:solidFill>
                      <a:prstDash val="solid"/>
                      <a:round/>
                      <a:headEnd type="none" w="med" len="med"/>
                      <a:tailEnd type="none" w="med" len="med"/>
                    </a:lnL>
                    <a:lnR cap="flat">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EFF3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dirty="0" smtClean="0">
                          <a:ln>
                            <a:noFill/>
                          </a:ln>
                          <a:solidFill>
                            <a:schemeClr val="bg1"/>
                          </a:solidFill>
                          <a:effectLst/>
                          <a:latin typeface="+mn-ea"/>
                          <a:ea typeface="+mn-ea"/>
                        </a:rPr>
                        <a:t>工程</a:t>
                      </a:r>
                      <a:r>
                        <a:rPr kumimoji="0" lang="en-US" altLang="zh-CN" sz="2400" b="1" i="0" u="none" strike="noStrike" cap="none" normalizeH="0" baseline="0" dirty="0" smtClean="0">
                          <a:ln>
                            <a:noFill/>
                          </a:ln>
                          <a:solidFill>
                            <a:schemeClr val="bg1"/>
                          </a:solidFill>
                          <a:effectLst/>
                          <a:latin typeface="+mn-ea"/>
                          <a:ea typeface="+mn-ea"/>
                        </a:rPr>
                        <a:t>1</a:t>
                      </a:r>
                      <a:r>
                        <a:rPr kumimoji="0" lang="zh-CN" altLang="en-US" sz="1800" b="1" i="0" u="none" strike="noStrike" cap="none" normalizeH="0" baseline="0" dirty="0" smtClean="0">
                          <a:ln>
                            <a:noFill/>
                          </a:ln>
                          <a:solidFill>
                            <a:schemeClr val="bg1"/>
                          </a:solidFill>
                          <a:effectLst/>
                          <a:latin typeface="+mn-ea"/>
                          <a:ea typeface="+mn-ea"/>
                        </a:rPr>
                        <a:t>（同年竣工）</a:t>
                      </a:r>
                      <a:endParaRPr kumimoji="0" lang="zh-CN" sz="1800" b="1" i="0" u="none" strike="noStrike" cap="none" normalizeH="0" baseline="0" dirty="0" smtClean="0">
                        <a:ln>
                          <a:noFill/>
                        </a:ln>
                        <a:solidFill>
                          <a:schemeClr val="bg1"/>
                        </a:solidFill>
                        <a:effectLst/>
                        <a:latin typeface="+mn-ea"/>
                        <a:ea typeface="+mn-ea"/>
                      </a:endParaRPr>
                    </a:p>
                  </a:txBody>
                  <a:tcPr anchor="ctr" horzOverflow="overflow">
                    <a:lnL cap="flat">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EFF3EA"/>
                    </a:solidFill>
                  </a:tcPr>
                </a:tc>
              </a:tr>
              <a:tr h="113868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dirty="0" smtClean="0">
                          <a:ln>
                            <a:noFill/>
                          </a:ln>
                          <a:solidFill>
                            <a:schemeClr val="bg1"/>
                          </a:solidFill>
                          <a:effectLst/>
                          <a:latin typeface="+mn-ea"/>
                          <a:ea typeface="+mn-ea"/>
                        </a:rPr>
                        <a:t>JJ12.13</a:t>
                      </a:r>
                      <a:endParaRPr kumimoji="0" lang="zh-CN" sz="2400" b="1" i="0" u="none" strike="noStrike" cap="none" normalizeH="0" baseline="0" dirty="0" smtClean="0">
                        <a:ln>
                          <a:noFill/>
                        </a:ln>
                        <a:solidFill>
                          <a:schemeClr val="bg1"/>
                        </a:solidFill>
                        <a:effectLst/>
                        <a:latin typeface="+mn-ea"/>
                        <a:ea typeface="+mn-ea"/>
                      </a:endParaRPr>
                    </a:p>
                  </a:txBody>
                  <a:tcPr anchor="ctr" horzOverflow="overflow">
                    <a:lnL w="12700" cap="flat" cmpd="sng" algn="ctr">
                      <a:solidFill>
                        <a:srgbClr val="9BBB59"/>
                      </a:solidFill>
                      <a:prstDash val="solid"/>
                      <a:round/>
                      <a:headEnd type="none" w="med" len="med"/>
                      <a:tailEnd type="none" w="med" len="med"/>
                    </a:lnL>
                    <a:lnR cap="flat">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dirty="0" smtClean="0">
                          <a:ln>
                            <a:noFill/>
                          </a:ln>
                          <a:solidFill>
                            <a:schemeClr val="bg1"/>
                          </a:solidFill>
                          <a:effectLst/>
                          <a:latin typeface="+mn-ea"/>
                          <a:ea typeface="+mn-ea"/>
                        </a:rPr>
                        <a:t>工程</a:t>
                      </a:r>
                      <a:r>
                        <a:rPr kumimoji="0" lang="en-US" altLang="zh-CN" sz="2400" b="1" i="0" u="none" strike="noStrike" cap="none" normalizeH="0" baseline="0" dirty="0" smtClean="0">
                          <a:ln>
                            <a:noFill/>
                          </a:ln>
                          <a:solidFill>
                            <a:schemeClr val="bg1"/>
                          </a:solidFill>
                          <a:effectLst/>
                          <a:latin typeface="+mn-ea"/>
                          <a:ea typeface="+mn-ea"/>
                        </a:rPr>
                        <a:t>2</a:t>
                      </a:r>
                      <a:endParaRPr kumimoji="0" lang="zh-CN" altLang="en-US" sz="2400" b="1" i="0" u="none" strike="noStrike" cap="none" normalizeH="0" baseline="0" dirty="0" smtClean="0">
                        <a:ln>
                          <a:noFill/>
                        </a:ln>
                        <a:solidFill>
                          <a:schemeClr val="bg1"/>
                        </a:solidFill>
                        <a:effectLst/>
                        <a:latin typeface="+mn-ea"/>
                        <a:ea typeface="+mn-ea"/>
                      </a:endParaRPr>
                    </a:p>
                  </a:txBody>
                  <a:tcPr anchor="ctr" horzOverflow="overflow">
                    <a:lnL cap="flat">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FFFFFF"/>
                    </a:solidFill>
                  </a:tcPr>
                </a:tc>
              </a:tr>
              <a:tr h="129188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dirty="0" smtClean="0">
                          <a:ln>
                            <a:noFill/>
                          </a:ln>
                          <a:solidFill>
                            <a:schemeClr val="bg1"/>
                          </a:solidFill>
                          <a:effectLst/>
                          <a:latin typeface="+mn-ea"/>
                          <a:ea typeface="+mn-ea"/>
                        </a:rPr>
                        <a:t>JJ12.14</a:t>
                      </a:r>
                    </a:p>
                  </a:txBody>
                  <a:tcPr anchor="ctr" horzOverflow="overflow">
                    <a:lnL w="12700" cap="flat" cmpd="sng" algn="ctr">
                      <a:solidFill>
                        <a:srgbClr val="9BBB59"/>
                      </a:solidFill>
                      <a:prstDash val="solid"/>
                      <a:round/>
                      <a:headEnd type="none" w="med" len="med"/>
                      <a:tailEnd type="none" w="med" len="med"/>
                    </a:lnL>
                    <a:lnR cap="flat">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EFF3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dirty="0" smtClean="0">
                          <a:ln>
                            <a:noFill/>
                          </a:ln>
                          <a:solidFill>
                            <a:schemeClr val="bg1"/>
                          </a:solidFill>
                          <a:effectLst/>
                          <a:latin typeface="+mn-ea"/>
                          <a:ea typeface="+mn-ea"/>
                        </a:rPr>
                        <a:t>工程</a:t>
                      </a:r>
                      <a:r>
                        <a:rPr kumimoji="0" lang="en-US" altLang="zh-CN" sz="2400" b="1" i="0" u="none" strike="noStrike" cap="none" normalizeH="0" baseline="0" dirty="0" smtClean="0">
                          <a:ln>
                            <a:noFill/>
                          </a:ln>
                          <a:solidFill>
                            <a:schemeClr val="bg1"/>
                          </a:solidFill>
                          <a:effectLst/>
                          <a:latin typeface="+mn-ea"/>
                          <a:ea typeface="+mn-ea"/>
                        </a:rPr>
                        <a:t>3</a:t>
                      </a:r>
                    </a:p>
                  </a:txBody>
                  <a:tcPr anchor="ctr" horzOverflow="overflow">
                    <a:lnL cap="flat">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EFF3EA"/>
                    </a:solidFill>
                  </a:tcPr>
                </a:tc>
              </a:tr>
              <a:tr h="129188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dirty="0" smtClean="0">
                          <a:ln>
                            <a:noFill/>
                          </a:ln>
                          <a:solidFill>
                            <a:schemeClr val="bg1"/>
                          </a:solidFill>
                          <a:effectLst/>
                          <a:latin typeface="+mn-ea"/>
                          <a:ea typeface="+mn-ea"/>
                        </a:rPr>
                        <a:t>……</a:t>
                      </a:r>
                    </a:p>
                  </a:txBody>
                  <a:tcPr anchor="ctr" horzOverflow="overflow">
                    <a:lnL w="12700" cap="flat" cmpd="sng" algn="ctr">
                      <a:solidFill>
                        <a:srgbClr val="9BBB59"/>
                      </a:solidFill>
                      <a:prstDash val="solid"/>
                      <a:round/>
                      <a:headEnd type="none" w="med" len="med"/>
                      <a:tailEnd type="none" w="med" len="med"/>
                    </a:lnL>
                    <a:lnR cap="flat">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EFF3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400" b="1" i="0" u="none" strike="noStrike" cap="none" normalizeH="0" baseline="0" dirty="0" smtClean="0">
                          <a:ln>
                            <a:noFill/>
                          </a:ln>
                          <a:solidFill>
                            <a:schemeClr val="bg1"/>
                          </a:solidFill>
                          <a:effectLst/>
                          <a:latin typeface="+mn-ea"/>
                          <a:ea typeface="+mn-ea"/>
                        </a:rPr>
                        <a:t>……</a:t>
                      </a:r>
                    </a:p>
                  </a:txBody>
                  <a:tcPr anchor="ctr" horzOverflow="overflow">
                    <a:lnL cap="flat">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EFF3EA"/>
                    </a:solidFill>
                  </a:tcPr>
                </a:tc>
              </a:tr>
            </a:tbl>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2439</TotalTime>
  <Pages>0</Pages>
  <Words>1101</Words>
  <Characters>0</Characters>
  <Application>Microsoft Office PowerPoint</Application>
  <DocSecurity>0</DocSecurity>
  <PresentationFormat>全屏显示(4:3)</PresentationFormat>
  <Lines>0</Lines>
  <Paragraphs>231</Paragraphs>
  <Slides>24</Slides>
  <Notes>1</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流畅</vt:lpstr>
      <vt:lpstr>青岛黄海学院档案工作培训</vt:lpstr>
      <vt:lpstr>第一部分     青岛黄海学院档案管理机构及其职责</vt:lpstr>
      <vt:lpstr>   第二部分：青岛黄海学院档案分类           一级类目（13类）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11：人物档案</vt:lpstr>
      <vt:lpstr>PowerPoint 演示文稿</vt:lpstr>
      <vt:lpstr>PowerPoint 演示文稿</vt:lpstr>
      <vt:lpstr>       第三部分     档案整理</vt:lpstr>
      <vt:lpstr> </vt:lpstr>
      <vt:lpstr>            三、档案立卷归挡的基本程序 </vt:lpstr>
      <vt:lpstr>PowerPoint 演示文稿</vt:lpstr>
      <vt:lpstr>PowerPoint 演示文稿</vt:lpstr>
      <vt:lpstr>PowerPoint 演示文稿</vt:lpstr>
      <vt:lpstr>PowerPoint 演示文稿</vt:lpstr>
      <vt:lpstr>PowerPoint 演示文稿</vt:lpstr>
    </vt:vector>
  </TitlesOfParts>
  <Company>西北工业大学档案馆</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高校文件资料归档范围及其归档程序</dc:title>
  <dc:creator>island</dc:creator>
  <cp:lastModifiedBy>Sky123.Org</cp:lastModifiedBy>
  <cp:revision>285</cp:revision>
  <cp:lastPrinted>1899-12-30T00:00:00Z</cp:lastPrinted>
  <dcterms:created xsi:type="dcterms:W3CDTF">2008-12-19T07:49:21Z</dcterms:created>
  <dcterms:modified xsi:type="dcterms:W3CDTF">2019-04-25T07:30:42Z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2052-6.3.0.1705</vt:lpwstr>
  </property>
</Properties>
</file>